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79" r:id="rId4"/>
    <p:sldId id="280" r:id="rId5"/>
    <p:sldId id="281" r:id="rId6"/>
    <p:sldId id="278" r:id="rId7"/>
    <p:sldId id="270" r:id="rId8"/>
    <p:sldId id="276" r:id="rId9"/>
    <p:sldId id="271" r:id="rId10"/>
    <p:sldId id="273" r:id="rId11"/>
    <p:sldId id="274" r:id="rId12"/>
    <p:sldId id="272" r:id="rId13"/>
    <p:sldId id="275" r:id="rId14"/>
    <p:sldId id="289" r:id="rId15"/>
    <p:sldId id="257" r:id="rId16"/>
    <p:sldId id="258" r:id="rId17"/>
    <p:sldId id="259" r:id="rId18"/>
    <p:sldId id="260" r:id="rId19"/>
    <p:sldId id="261" r:id="rId20"/>
    <p:sldId id="262" r:id="rId21"/>
    <p:sldId id="263" r:id="rId22"/>
    <p:sldId id="284" r:id="rId23"/>
    <p:sldId id="286" r:id="rId24"/>
    <p:sldId id="287" r:id="rId25"/>
    <p:sldId id="288" r:id="rId26"/>
    <p:sldId id="285" r:id="rId27"/>
    <p:sldId id="264" r:id="rId28"/>
    <p:sldId id="265" r:id="rId29"/>
    <p:sldId id="283" r:id="rId30"/>
    <p:sldId id="282" r:id="rId31"/>
    <p:sldId id="266" r:id="rId32"/>
    <p:sldId id="267" r:id="rId33"/>
    <p:sldId id="268" r:id="rId34"/>
    <p:sldId id="26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B5C922-F280-4BFE-B792-6955ACEEDC16}">
          <p14:sldIdLst>
            <p14:sldId id="256"/>
            <p14:sldId id="277"/>
            <p14:sldId id="279"/>
            <p14:sldId id="280"/>
            <p14:sldId id="281"/>
            <p14:sldId id="278"/>
            <p14:sldId id="270"/>
            <p14:sldId id="276"/>
            <p14:sldId id="271"/>
            <p14:sldId id="273"/>
            <p14:sldId id="274"/>
            <p14:sldId id="272"/>
            <p14:sldId id="275"/>
          </p14:sldIdLst>
        </p14:section>
        <p14:section name="Summary Section" id="{1ED577FA-8A6E-4A13-AFA4-82F892A01EF8}">
          <p14:sldIdLst>
            <p14:sldId id="289"/>
          </p14:sldIdLst>
        </p14:section>
        <p14:section name="Section 1" id="{C5BFF2C3-AA3D-4453-ACB1-EEF400AC5840}">
          <p14:sldIdLst>
            <p14:sldId id="257"/>
            <p14:sldId id="258"/>
            <p14:sldId id="259"/>
            <p14:sldId id="260"/>
            <p14:sldId id="261"/>
            <p14:sldId id="262"/>
            <p14:sldId id="263"/>
          </p14:sldIdLst>
        </p14:section>
        <p14:section name="Candidate 1 – Linked Data from Excel" id="{D7CC5F1E-AC6F-49A1-8C05-7E89F4E95045}">
          <p14:sldIdLst>
            <p14:sldId id="284"/>
          </p14:sldIdLst>
        </p14:section>
        <p14:section name="Candidate 2 – Linked Data from Excel" id="{4538D29C-1EB6-424F-8C6A-EDC8B6D54587}">
          <p14:sldIdLst>
            <p14:sldId id="286"/>
            <p14:sldId id="287"/>
            <p14:sldId id="288"/>
            <p14:sldId id="285"/>
          </p14:sldIdLst>
        </p14:section>
        <p14:section name="Section 4" id="{77AB81D2-796E-4B4D-8FC0-04FB9AE2757B}">
          <p14:sldIdLst>
            <p14:sldId id="264"/>
          </p14:sldIdLst>
        </p14:section>
        <p14:section name="Section 5" id="{7708F3EB-478F-4D5F-BF51-82DED6910145}">
          <p14:sldIdLst>
            <p14:sldId id="265"/>
            <p14:sldId id="283"/>
            <p14:sldId id="282"/>
            <p14:sldId id="266"/>
            <p14:sldId id="267"/>
          </p14:sldIdLst>
        </p14:section>
        <p14:section name="Section 6" id="{1C721011-D545-45B3-8679-6EAAFE83245B}">
          <p14:sldIdLst>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72C2"/>
    <a:srgbClr val="D9D9D9"/>
    <a:srgbClr val="009D99"/>
    <a:srgbClr val="4851FF"/>
    <a:srgbClr val="C0CED6"/>
    <a:srgbClr val="819CA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25C166-ACD9-4CED-8A98-4D2207DCA78C}" v="474" dt="2024-08-09T08:16:51.9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91" autoAdjust="0"/>
    <p:restoredTop sz="86467" autoAdjust="0"/>
  </p:normalViewPr>
  <p:slideViewPr>
    <p:cSldViewPr snapToGrid="0">
      <p:cViewPr varScale="1">
        <p:scale>
          <a:sx n="51" d="100"/>
          <a:sy n="51" d="100"/>
        </p:scale>
        <p:origin x="568"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Shah" userId="07432260-0bb8-4f6d-b01a-b1cba8d59480" providerId="ADAL" clId="{5925C166-ACD9-4CED-8A98-4D2207DCA78C}"/>
    <pc:docChg chg="undo custSel addSld modSld sldOrd addMainMaster delMainMaster modMainMaster addSection modSection">
      <pc:chgData name="Vishal Shah" userId="07432260-0bb8-4f6d-b01a-b1cba8d59480" providerId="ADAL" clId="{5925C166-ACD9-4CED-8A98-4D2207DCA78C}" dt="2024-08-09T07:43:55.728" v="1538" actId="14100"/>
      <pc:docMkLst>
        <pc:docMk/>
      </pc:docMkLst>
      <pc:sldChg chg="addSp delSp modSp mod">
        <pc:chgData name="Vishal Shah" userId="07432260-0bb8-4f6d-b01a-b1cba8d59480" providerId="ADAL" clId="{5925C166-ACD9-4CED-8A98-4D2207DCA78C}" dt="2024-08-09T04:45:34.632" v="38" actId="21"/>
        <pc:sldMkLst>
          <pc:docMk/>
          <pc:sldMk cId="285059588" sldId="270"/>
        </pc:sldMkLst>
        <pc:spChg chg="add del mod">
          <ac:chgData name="Vishal Shah" userId="07432260-0bb8-4f6d-b01a-b1cba8d59480" providerId="ADAL" clId="{5925C166-ACD9-4CED-8A98-4D2207DCA78C}" dt="2024-08-09T04:44:52.647" v="36" actId="12084"/>
          <ac:spMkLst>
            <pc:docMk/>
            <pc:sldMk cId="285059588" sldId="270"/>
            <ac:spMk id="2" creationId="{7BE5040A-BCCA-7165-BB32-8B7D0BAA4D1F}"/>
          </ac:spMkLst>
        </pc:spChg>
        <pc:graphicFrameChg chg="add del mod">
          <ac:chgData name="Vishal Shah" userId="07432260-0bb8-4f6d-b01a-b1cba8d59480" providerId="ADAL" clId="{5925C166-ACD9-4CED-8A98-4D2207DCA78C}" dt="2024-08-09T04:45:34.632" v="38" actId="21"/>
          <ac:graphicFrameMkLst>
            <pc:docMk/>
            <pc:sldMk cId="285059588" sldId="270"/>
            <ac:graphicFrameMk id="3" creationId="{07F7B734-386B-8635-9307-420260C1E877}"/>
          </ac:graphicFrameMkLst>
        </pc:graphicFrameChg>
        <pc:graphicFrameChg chg="mod">
          <ac:chgData name="Vishal Shah" userId="07432260-0bb8-4f6d-b01a-b1cba8d59480" providerId="ADAL" clId="{5925C166-ACD9-4CED-8A98-4D2207DCA78C}" dt="2024-08-09T04:43:29.826" v="3" actId="1076"/>
          <ac:graphicFrameMkLst>
            <pc:docMk/>
            <pc:sldMk cId="285059588" sldId="270"/>
            <ac:graphicFrameMk id="16" creationId="{71B5EA59-80B8-DF39-9297-DD987EDEB280}"/>
          </ac:graphicFrameMkLst>
        </pc:graphicFrameChg>
      </pc:sldChg>
      <pc:sldChg chg="addSp delSp modSp mod">
        <pc:chgData name="Vishal Shah" userId="07432260-0bb8-4f6d-b01a-b1cba8d59480" providerId="ADAL" clId="{5925C166-ACD9-4CED-8A98-4D2207DCA78C}" dt="2024-08-09T05:01:30.285" v="269" actId="21"/>
        <pc:sldMkLst>
          <pc:docMk/>
          <pc:sldMk cId="1345945283" sldId="272"/>
        </pc:sldMkLst>
        <pc:spChg chg="add mod topLvl">
          <ac:chgData name="Vishal Shah" userId="07432260-0bb8-4f6d-b01a-b1cba8d59480" providerId="ADAL" clId="{5925C166-ACD9-4CED-8A98-4D2207DCA78C}" dt="2024-08-09T05:01:20.789" v="267" actId="164"/>
          <ac:spMkLst>
            <pc:docMk/>
            <pc:sldMk cId="1345945283" sldId="272"/>
            <ac:spMk id="2" creationId="{48653EE9-1323-4E14-213C-F13724A36DF6}"/>
          </ac:spMkLst>
        </pc:spChg>
        <pc:spChg chg="mod topLvl">
          <ac:chgData name="Vishal Shah" userId="07432260-0bb8-4f6d-b01a-b1cba8d59480" providerId="ADAL" clId="{5925C166-ACD9-4CED-8A98-4D2207DCA78C}" dt="2024-08-09T05:01:20.789" v="267" actId="164"/>
          <ac:spMkLst>
            <pc:docMk/>
            <pc:sldMk cId="1345945283" sldId="272"/>
            <ac:spMk id="8" creationId="{7BB43CF9-8099-0903-CD74-4BB0FCE685F9}"/>
          </ac:spMkLst>
        </pc:spChg>
        <pc:spChg chg="mod topLvl">
          <ac:chgData name="Vishal Shah" userId="07432260-0bb8-4f6d-b01a-b1cba8d59480" providerId="ADAL" clId="{5925C166-ACD9-4CED-8A98-4D2207DCA78C}" dt="2024-08-09T05:01:20.789" v="267" actId="164"/>
          <ac:spMkLst>
            <pc:docMk/>
            <pc:sldMk cId="1345945283" sldId="272"/>
            <ac:spMk id="11" creationId="{4538C610-E0B9-979D-4816-7E94BC2E8254}"/>
          </ac:spMkLst>
        </pc:spChg>
        <pc:spChg chg="mod topLvl">
          <ac:chgData name="Vishal Shah" userId="07432260-0bb8-4f6d-b01a-b1cba8d59480" providerId="ADAL" clId="{5925C166-ACD9-4CED-8A98-4D2207DCA78C}" dt="2024-08-09T05:01:20.789" v="267" actId="164"/>
          <ac:spMkLst>
            <pc:docMk/>
            <pc:sldMk cId="1345945283" sldId="272"/>
            <ac:spMk id="14" creationId="{75D05A69-5F64-CCD3-73C4-D8DD77F6465D}"/>
          </ac:spMkLst>
        </pc:spChg>
        <pc:spChg chg="mod topLvl">
          <ac:chgData name="Vishal Shah" userId="07432260-0bb8-4f6d-b01a-b1cba8d59480" providerId="ADAL" clId="{5925C166-ACD9-4CED-8A98-4D2207DCA78C}" dt="2024-08-09T05:01:20.789" v="267" actId="164"/>
          <ac:spMkLst>
            <pc:docMk/>
            <pc:sldMk cId="1345945283" sldId="272"/>
            <ac:spMk id="17" creationId="{89424F7E-B5F0-4549-B84B-DE4E3B1B191C}"/>
          </ac:spMkLst>
        </pc:spChg>
        <pc:spChg chg="mod topLvl">
          <ac:chgData name="Vishal Shah" userId="07432260-0bb8-4f6d-b01a-b1cba8d59480" providerId="ADAL" clId="{5925C166-ACD9-4CED-8A98-4D2207DCA78C}" dt="2024-08-09T05:01:20.789" v="267" actId="164"/>
          <ac:spMkLst>
            <pc:docMk/>
            <pc:sldMk cId="1345945283" sldId="272"/>
            <ac:spMk id="20" creationId="{8385706A-62C2-10EF-CECF-DD248B72F280}"/>
          </ac:spMkLst>
        </pc:spChg>
        <pc:spChg chg="mod topLvl">
          <ac:chgData name="Vishal Shah" userId="07432260-0bb8-4f6d-b01a-b1cba8d59480" providerId="ADAL" clId="{5925C166-ACD9-4CED-8A98-4D2207DCA78C}" dt="2024-08-09T05:01:20.789" v="267" actId="164"/>
          <ac:spMkLst>
            <pc:docMk/>
            <pc:sldMk cId="1345945283" sldId="272"/>
            <ac:spMk id="23" creationId="{6BAA7CD8-AED3-0F94-C946-90FED4752601}"/>
          </ac:spMkLst>
        </pc:spChg>
        <pc:spChg chg="mod topLvl">
          <ac:chgData name="Vishal Shah" userId="07432260-0bb8-4f6d-b01a-b1cba8d59480" providerId="ADAL" clId="{5925C166-ACD9-4CED-8A98-4D2207DCA78C}" dt="2024-08-09T05:01:20.789" v="267" actId="164"/>
          <ac:spMkLst>
            <pc:docMk/>
            <pc:sldMk cId="1345945283" sldId="272"/>
            <ac:spMk id="26" creationId="{7C85E0E4-12CC-F8AF-1556-BFACE775EE6A}"/>
          </ac:spMkLst>
        </pc:spChg>
        <pc:spChg chg="mod topLvl">
          <ac:chgData name="Vishal Shah" userId="07432260-0bb8-4f6d-b01a-b1cba8d59480" providerId="ADAL" clId="{5925C166-ACD9-4CED-8A98-4D2207DCA78C}" dt="2024-08-09T05:01:20.789" v="267" actId="164"/>
          <ac:spMkLst>
            <pc:docMk/>
            <pc:sldMk cId="1345945283" sldId="272"/>
            <ac:spMk id="29" creationId="{976FD57A-424B-ADD9-D69F-6374487AC495}"/>
          </ac:spMkLst>
        </pc:spChg>
        <pc:spChg chg="mod topLvl">
          <ac:chgData name="Vishal Shah" userId="07432260-0bb8-4f6d-b01a-b1cba8d59480" providerId="ADAL" clId="{5925C166-ACD9-4CED-8A98-4D2207DCA78C}" dt="2024-08-09T05:01:20.789" v="267" actId="164"/>
          <ac:spMkLst>
            <pc:docMk/>
            <pc:sldMk cId="1345945283" sldId="272"/>
            <ac:spMk id="32" creationId="{3B460A4E-462D-44E6-A788-04BD297412F1}"/>
          </ac:spMkLst>
        </pc:spChg>
        <pc:spChg chg="mod topLvl">
          <ac:chgData name="Vishal Shah" userId="07432260-0bb8-4f6d-b01a-b1cba8d59480" providerId="ADAL" clId="{5925C166-ACD9-4CED-8A98-4D2207DCA78C}" dt="2024-08-09T05:01:20.789" v="267" actId="164"/>
          <ac:spMkLst>
            <pc:docMk/>
            <pc:sldMk cId="1345945283" sldId="272"/>
            <ac:spMk id="35" creationId="{36990445-4221-E24C-63B4-51D1926DF24C}"/>
          </ac:spMkLst>
        </pc:spChg>
        <pc:spChg chg="mod topLvl">
          <ac:chgData name="Vishal Shah" userId="07432260-0bb8-4f6d-b01a-b1cba8d59480" providerId="ADAL" clId="{5925C166-ACD9-4CED-8A98-4D2207DCA78C}" dt="2024-08-09T05:01:20.789" v="267" actId="164"/>
          <ac:spMkLst>
            <pc:docMk/>
            <pc:sldMk cId="1345945283" sldId="272"/>
            <ac:spMk id="38" creationId="{2CB8BC1D-3D33-8D13-0588-3E114300157D}"/>
          </ac:spMkLst>
        </pc:spChg>
        <pc:spChg chg="mod topLvl">
          <ac:chgData name="Vishal Shah" userId="07432260-0bb8-4f6d-b01a-b1cba8d59480" providerId="ADAL" clId="{5925C166-ACD9-4CED-8A98-4D2207DCA78C}" dt="2024-08-09T05:01:20.789" v="267" actId="164"/>
          <ac:spMkLst>
            <pc:docMk/>
            <pc:sldMk cId="1345945283" sldId="272"/>
            <ac:spMk id="41" creationId="{A6BBBD9D-C10D-1C4E-34CA-9C7E418BF1E9}"/>
          </ac:spMkLst>
        </pc:spChg>
        <pc:spChg chg="mod topLvl">
          <ac:chgData name="Vishal Shah" userId="07432260-0bb8-4f6d-b01a-b1cba8d59480" providerId="ADAL" clId="{5925C166-ACD9-4CED-8A98-4D2207DCA78C}" dt="2024-08-09T05:01:20.789" v="267" actId="164"/>
          <ac:spMkLst>
            <pc:docMk/>
            <pc:sldMk cId="1345945283" sldId="272"/>
            <ac:spMk id="45" creationId="{DCB34A4E-BC81-6F9A-5573-23F0C8AB047A}"/>
          </ac:spMkLst>
        </pc:spChg>
        <pc:grpChg chg="add del mod">
          <ac:chgData name="Vishal Shah" userId="07432260-0bb8-4f6d-b01a-b1cba8d59480" providerId="ADAL" clId="{5925C166-ACD9-4CED-8A98-4D2207DCA78C}" dt="2024-08-09T04:58:43.058" v="211" actId="165"/>
          <ac:grpSpMkLst>
            <pc:docMk/>
            <pc:sldMk cId="1345945283" sldId="272"/>
            <ac:grpSpMk id="6" creationId="{83CCEB0D-E00C-042A-B4F3-04D3DF866688}"/>
          </ac:grpSpMkLst>
        </pc:grpChg>
        <pc:grpChg chg="add del mod">
          <ac:chgData name="Vishal Shah" userId="07432260-0bb8-4f6d-b01a-b1cba8d59480" providerId="ADAL" clId="{5925C166-ACD9-4CED-8A98-4D2207DCA78C}" dt="2024-08-09T04:58:43.058" v="211" actId="165"/>
          <ac:grpSpMkLst>
            <pc:docMk/>
            <pc:sldMk cId="1345945283" sldId="272"/>
            <ac:grpSpMk id="7" creationId="{6287D09E-0FD9-A14F-CFDE-29FA71182725}"/>
          </ac:grpSpMkLst>
        </pc:grpChg>
        <pc:grpChg chg="add del mod">
          <ac:chgData name="Vishal Shah" userId="07432260-0bb8-4f6d-b01a-b1cba8d59480" providerId="ADAL" clId="{5925C166-ACD9-4CED-8A98-4D2207DCA78C}" dt="2024-08-09T04:58:43.058" v="211" actId="165"/>
          <ac:grpSpMkLst>
            <pc:docMk/>
            <pc:sldMk cId="1345945283" sldId="272"/>
            <ac:grpSpMk id="10" creationId="{F3B31DBE-386A-7E9B-3575-C7DC7BC4537A}"/>
          </ac:grpSpMkLst>
        </pc:grpChg>
        <pc:grpChg chg="add del mod">
          <ac:chgData name="Vishal Shah" userId="07432260-0bb8-4f6d-b01a-b1cba8d59480" providerId="ADAL" clId="{5925C166-ACD9-4CED-8A98-4D2207DCA78C}" dt="2024-08-09T04:58:43.058" v="211" actId="165"/>
          <ac:grpSpMkLst>
            <pc:docMk/>
            <pc:sldMk cId="1345945283" sldId="272"/>
            <ac:grpSpMk id="13" creationId="{A3499676-EEAD-110C-E3B6-3EAC99D9EE67}"/>
          </ac:grpSpMkLst>
        </pc:grpChg>
        <pc:grpChg chg="add del mod">
          <ac:chgData name="Vishal Shah" userId="07432260-0bb8-4f6d-b01a-b1cba8d59480" providerId="ADAL" clId="{5925C166-ACD9-4CED-8A98-4D2207DCA78C}" dt="2024-08-09T04:58:43.058" v="211" actId="165"/>
          <ac:grpSpMkLst>
            <pc:docMk/>
            <pc:sldMk cId="1345945283" sldId="272"/>
            <ac:grpSpMk id="16" creationId="{4CE834BE-93A7-7A39-B75E-D120270C9BD8}"/>
          </ac:grpSpMkLst>
        </pc:grpChg>
        <pc:grpChg chg="add del mod">
          <ac:chgData name="Vishal Shah" userId="07432260-0bb8-4f6d-b01a-b1cba8d59480" providerId="ADAL" clId="{5925C166-ACD9-4CED-8A98-4D2207DCA78C}" dt="2024-08-09T04:58:43.058" v="211" actId="165"/>
          <ac:grpSpMkLst>
            <pc:docMk/>
            <pc:sldMk cId="1345945283" sldId="272"/>
            <ac:grpSpMk id="19" creationId="{07639C53-E5B2-EB41-BFBC-9D27CEEA2C59}"/>
          </ac:grpSpMkLst>
        </pc:grpChg>
        <pc:grpChg chg="add del mod">
          <ac:chgData name="Vishal Shah" userId="07432260-0bb8-4f6d-b01a-b1cba8d59480" providerId="ADAL" clId="{5925C166-ACD9-4CED-8A98-4D2207DCA78C}" dt="2024-08-09T04:58:43.058" v="211" actId="165"/>
          <ac:grpSpMkLst>
            <pc:docMk/>
            <pc:sldMk cId="1345945283" sldId="272"/>
            <ac:grpSpMk id="22" creationId="{21FF5995-C7E4-1F2B-A689-51D0667BB85D}"/>
          </ac:grpSpMkLst>
        </pc:grpChg>
        <pc:grpChg chg="add del mod">
          <ac:chgData name="Vishal Shah" userId="07432260-0bb8-4f6d-b01a-b1cba8d59480" providerId="ADAL" clId="{5925C166-ACD9-4CED-8A98-4D2207DCA78C}" dt="2024-08-09T04:58:43.058" v="211" actId="165"/>
          <ac:grpSpMkLst>
            <pc:docMk/>
            <pc:sldMk cId="1345945283" sldId="272"/>
            <ac:grpSpMk id="25" creationId="{40C8BCB7-7F8C-C84E-E95A-27E80A033709}"/>
          </ac:grpSpMkLst>
        </pc:grpChg>
        <pc:grpChg chg="add del mod">
          <ac:chgData name="Vishal Shah" userId="07432260-0bb8-4f6d-b01a-b1cba8d59480" providerId="ADAL" clId="{5925C166-ACD9-4CED-8A98-4D2207DCA78C}" dt="2024-08-09T04:58:43.058" v="211" actId="165"/>
          <ac:grpSpMkLst>
            <pc:docMk/>
            <pc:sldMk cId="1345945283" sldId="272"/>
            <ac:grpSpMk id="28" creationId="{548C6122-9A83-2037-296F-052E01BACB22}"/>
          </ac:grpSpMkLst>
        </pc:grpChg>
        <pc:grpChg chg="add del mod">
          <ac:chgData name="Vishal Shah" userId="07432260-0bb8-4f6d-b01a-b1cba8d59480" providerId="ADAL" clId="{5925C166-ACD9-4CED-8A98-4D2207DCA78C}" dt="2024-08-09T04:58:43.058" v="211" actId="165"/>
          <ac:grpSpMkLst>
            <pc:docMk/>
            <pc:sldMk cId="1345945283" sldId="272"/>
            <ac:grpSpMk id="31" creationId="{C21050CC-67D4-B9FF-1929-8CEB079122C4}"/>
          </ac:grpSpMkLst>
        </pc:grpChg>
        <pc:grpChg chg="add del mod">
          <ac:chgData name="Vishal Shah" userId="07432260-0bb8-4f6d-b01a-b1cba8d59480" providerId="ADAL" clId="{5925C166-ACD9-4CED-8A98-4D2207DCA78C}" dt="2024-08-09T04:58:43.058" v="211" actId="165"/>
          <ac:grpSpMkLst>
            <pc:docMk/>
            <pc:sldMk cId="1345945283" sldId="272"/>
            <ac:grpSpMk id="34" creationId="{6BBA9EEF-63B7-0D11-C64E-C505AE9D8FC7}"/>
          </ac:grpSpMkLst>
        </pc:grpChg>
        <pc:grpChg chg="add del mod">
          <ac:chgData name="Vishal Shah" userId="07432260-0bb8-4f6d-b01a-b1cba8d59480" providerId="ADAL" clId="{5925C166-ACD9-4CED-8A98-4D2207DCA78C}" dt="2024-08-09T04:58:43.058" v="211" actId="165"/>
          <ac:grpSpMkLst>
            <pc:docMk/>
            <pc:sldMk cId="1345945283" sldId="272"/>
            <ac:grpSpMk id="37" creationId="{8EDC5317-E0ED-8599-B05E-1CB8B4C677CD}"/>
          </ac:grpSpMkLst>
        </pc:grpChg>
        <pc:grpChg chg="add del mod">
          <ac:chgData name="Vishal Shah" userId="07432260-0bb8-4f6d-b01a-b1cba8d59480" providerId="ADAL" clId="{5925C166-ACD9-4CED-8A98-4D2207DCA78C}" dt="2024-08-09T04:58:43.058" v="211" actId="165"/>
          <ac:grpSpMkLst>
            <pc:docMk/>
            <pc:sldMk cId="1345945283" sldId="272"/>
            <ac:grpSpMk id="40" creationId="{12DDAAE3-EC4C-BF01-8237-314A769BDA11}"/>
          </ac:grpSpMkLst>
        </pc:grpChg>
        <pc:grpChg chg="add del mod">
          <ac:chgData name="Vishal Shah" userId="07432260-0bb8-4f6d-b01a-b1cba8d59480" providerId="ADAL" clId="{5925C166-ACD9-4CED-8A98-4D2207DCA78C}" dt="2024-08-09T04:58:43.058" v="211" actId="165"/>
          <ac:grpSpMkLst>
            <pc:docMk/>
            <pc:sldMk cId="1345945283" sldId="272"/>
            <ac:grpSpMk id="43" creationId="{C87EB1F6-EE6E-7DFA-3292-6001AE8FD9DE}"/>
          </ac:grpSpMkLst>
        </pc:grpChg>
        <pc:grpChg chg="add mod">
          <ac:chgData name="Vishal Shah" userId="07432260-0bb8-4f6d-b01a-b1cba8d59480" providerId="ADAL" clId="{5925C166-ACD9-4CED-8A98-4D2207DCA78C}" dt="2024-08-09T05:01:26.402" v="268" actId="164"/>
          <ac:grpSpMkLst>
            <pc:docMk/>
            <pc:sldMk cId="1345945283" sldId="272"/>
            <ac:grpSpMk id="49" creationId="{EDF87375-E045-0964-3754-32ABD7035002}"/>
          </ac:grpSpMkLst>
        </pc:grpChg>
        <pc:grpChg chg="add mod">
          <ac:chgData name="Vishal Shah" userId="07432260-0bb8-4f6d-b01a-b1cba8d59480" providerId="ADAL" clId="{5925C166-ACD9-4CED-8A98-4D2207DCA78C}" dt="2024-08-09T05:01:26.402" v="268" actId="164"/>
          <ac:grpSpMkLst>
            <pc:docMk/>
            <pc:sldMk cId="1345945283" sldId="272"/>
            <ac:grpSpMk id="50" creationId="{445B1FD2-5A3E-7523-6B6D-1E51285FB493}"/>
          </ac:grpSpMkLst>
        </pc:grpChg>
        <pc:grpChg chg="add del mod">
          <ac:chgData name="Vishal Shah" userId="07432260-0bb8-4f6d-b01a-b1cba8d59480" providerId="ADAL" clId="{5925C166-ACD9-4CED-8A98-4D2207DCA78C}" dt="2024-08-09T05:01:30.285" v="269" actId="21"/>
          <ac:grpSpMkLst>
            <pc:docMk/>
            <pc:sldMk cId="1345945283" sldId="272"/>
            <ac:grpSpMk id="51" creationId="{5B894CCE-19A7-4D8B-103F-34D42F9444DC}"/>
          </ac:grpSpMkLst>
        </pc:grpChg>
        <pc:picChg chg="mod modVis">
          <ac:chgData name="Vishal Shah" userId="07432260-0bb8-4f6d-b01a-b1cba8d59480" providerId="ADAL" clId="{5925C166-ACD9-4CED-8A98-4D2207DCA78C}" dt="2024-08-09T04:58:26.641" v="210" actId="14430"/>
          <ac:picMkLst>
            <pc:docMk/>
            <pc:sldMk cId="1345945283" sldId="272"/>
            <ac:picMk id="3" creationId="{A3C64772-39C8-2CB3-B7AF-8ED9B8784BEC}"/>
          </ac:picMkLst>
        </pc:picChg>
        <pc:cxnChg chg="add mod topLvl">
          <ac:chgData name="Vishal Shah" userId="07432260-0bb8-4f6d-b01a-b1cba8d59480" providerId="ADAL" clId="{5925C166-ACD9-4CED-8A98-4D2207DCA78C}" dt="2024-08-09T05:01:06.372" v="246" actId="164"/>
          <ac:cxnSpMkLst>
            <pc:docMk/>
            <pc:sldMk cId="1345945283" sldId="272"/>
            <ac:cxnSpMk id="5" creationId="{BD4AB22A-4A4E-6045-09F2-0AB56111C2C2}"/>
          </ac:cxnSpMkLst>
        </pc:cxnChg>
        <pc:cxnChg chg="mod topLvl">
          <ac:chgData name="Vishal Shah" userId="07432260-0bb8-4f6d-b01a-b1cba8d59480" providerId="ADAL" clId="{5925C166-ACD9-4CED-8A98-4D2207DCA78C}" dt="2024-08-09T05:01:06.372" v="246" actId="164"/>
          <ac:cxnSpMkLst>
            <pc:docMk/>
            <pc:sldMk cId="1345945283" sldId="272"/>
            <ac:cxnSpMk id="9" creationId="{2F5BDEE8-69BA-D1B3-2AFD-862D40114E0C}"/>
          </ac:cxnSpMkLst>
        </pc:cxnChg>
        <pc:cxnChg chg="mod topLvl">
          <ac:chgData name="Vishal Shah" userId="07432260-0bb8-4f6d-b01a-b1cba8d59480" providerId="ADAL" clId="{5925C166-ACD9-4CED-8A98-4D2207DCA78C}" dt="2024-08-09T05:01:06.372" v="246" actId="164"/>
          <ac:cxnSpMkLst>
            <pc:docMk/>
            <pc:sldMk cId="1345945283" sldId="272"/>
            <ac:cxnSpMk id="12" creationId="{B7B71AF1-01F8-EEB5-D845-ED0A91B37700}"/>
          </ac:cxnSpMkLst>
        </pc:cxnChg>
        <pc:cxnChg chg="mod topLvl">
          <ac:chgData name="Vishal Shah" userId="07432260-0bb8-4f6d-b01a-b1cba8d59480" providerId="ADAL" clId="{5925C166-ACD9-4CED-8A98-4D2207DCA78C}" dt="2024-08-09T05:01:06.372" v="246" actId="164"/>
          <ac:cxnSpMkLst>
            <pc:docMk/>
            <pc:sldMk cId="1345945283" sldId="272"/>
            <ac:cxnSpMk id="15" creationId="{59C3AD6C-E868-5FA9-EC64-FAF7CB09E427}"/>
          </ac:cxnSpMkLst>
        </pc:cxnChg>
        <pc:cxnChg chg="mod topLvl">
          <ac:chgData name="Vishal Shah" userId="07432260-0bb8-4f6d-b01a-b1cba8d59480" providerId="ADAL" clId="{5925C166-ACD9-4CED-8A98-4D2207DCA78C}" dt="2024-08-09T05:01:06.372" v="246" actId="164"/>
          <ac:cxnSpMkLst>
            <pc:docMk/>
            <pc:sldMk cId="1345945283" sldId="272"/>
            <ac:cxnSpMk id="18" creationId="{5C66789F-AE4C-991D-25C3-BFB0815600E9}"/>
          </ac:cxnSpMkLst>
        </pc:cxnChg>
        <pc:cxnChg chg="mod topLvl">
          <ac:chgData name="Vishal Shah" userId="07432260-0bb8-4f6d-b01a-b1cba8d59480" providerId="ADAL" clId="{5925C166-ACD9-4CED-8A98-4D2207DCA78C}" dt="2024-08-09T05:01:06.372" v="246" actId="164"/>
          <ac:cxnSpMkLst>
            <pc:docMk/>
            <pc:sldMk cId="1345945283" sldId="272"/>
            <ac:cxnSpMk id="21" creationId="{AA140636-EA2E-6F21-8246-9AFE08211FBA}"/>
          </ac:cxnSpMkLst>
        </pc:cxnChg>
        <pc:cxnChg chg="mod topLvl">
          <ac:chgData name="Vishal Shah" userId="07432260-0bb8-4f6d-b01a-b1cba8d59480" providerId="ADAL" clId="{5925C166-ACD9-4CED-8A98-4D2207DCA78C}" dt="2024-08-09T05:01:06.372" v="246" actId="164"/>
          <ac:cxnSpMkLst>
            <pc:docMk/>
            <pc:sldMk cId="1345945283" sldId="272"/>
            <ac:cxnSpMk id="24" creationId="{DFF90ED4-E62A-AD8E-8A73-54AC5D934461}"/>
          </ac:cxnSpMkLst>
        </pc:cxnChg>
        <pc:cxnChg chg="mod topLvl">
          <ac:chgData name="Vishal Shah" userId="07432260-0bb8-4f6d-b01a-b1cba8d59480" providerId="ADAL" clId="{5925C166-ACD9-4CED-8A98-4D2207DCA78C}" dt="2024-08-09T05:01:06.372" v="246" actId="164"/>
          <ac:cxnSpMkLst>
            <pc:docMk/>
            <pc:sldMk cId="1345945283" sldId="272"/>
            <ac:cxnSpMk id="27" creationId="{E7B3FF61-36CE-8B78-78C2-FA4ECB4D408C}"/>
          </ac:cxnSpMkLst>
        </pc:cxnChg>
        <pc:cxnChg chg="mod topLvl">
          <ac:chgData name="Vishal Shah" userId="07432260-0bb8-4f6d-b01a-b1cba8d59480" providerId="ADAL" clId="{5925C166-ACD9-4CED-8A98-4D2207DCA78C}" dt="2024-08-09T05:01:06.372" v="246" actId="164"/>
          <ac:cxnSpMkLst>
            <pc:docMk/>
            <pc:sldMk cId="1345945283" sldId="272"/>
            <ac:cxnSpMk id="30" creationId="{8645593D-FA56-683B-BD11-6B5BE94DF886}"/>
          </ac:cxnSpMkLst>
        </pc:cxnChg>
        <pc:cxnChg chg="mod topLvl">
          <ac:chgData name="Vishal Shah" userId="07432260-0bb8-4f6d-b01a-b1cba8d59480" providerId="ADAL" clId="{5925C166-ACD9-4CED-8A98-4D2207DCA78C}" dt="2024-08-09T05:01:06.372" v="246" actId="164"/>
          <ac:cxnSpMkLst>
            <pc:docMk/>
            <pc:sldMk cId="1345945283" sldId="272"/>
            <ac:cxnSpMk id="33" creationId="{A3F6EBAC-4618-5676-4137-A0DBA8D21681}"/>
          </ac:cxnSpMkLst>
        </pc:cxnChg>
        <pc:cxnChg chg="mod topLvl">
          <ac:chgData name="Vishal Shah" userId="07432260-0bb8-4f6d-b01a-b1cba8d59480" providerId="ADAL" clId="{5925C166-ACD9-4CED-8A98-4D2207DCA78C}" dt="2024-08-09T05:01:06.372" v="246" actId="164"/>
          <ac:cxnSpMkLst>
            <pc:docMk/>
            <pc:sldMk cId="1345945283" sldId="272"/>
            <ac:cxnSpMk id="36" creationId="{09F19D6A-6AB2-E64E-3EF0-D892C8AE2F8F}"/>
          </ac:cxnSpMkLst>
        </pc:cxnChg>
        <pc:cxnChg chg="mod topLvl">
          <ac:chgData name="Vishal Shah" userId="07432260-0bb8-4f6d-b01a-b1cba8d59480" providerId="ADAL" clId="{5925C166-ACD9-4CED-8A98-4D2207DCA78C}" dt="2024-08-09T05:01:06.372" v="246" actId="164"/>
          <ac:cxnSpMkLst>
            <pc:docMk/>
            <pc:sldMk cId="1345945283" sldId="272"/>
            <ac:cxnSpMk id="39" creationId="{1C5312C8-8BE7-57C7-33FD-C5DDF4E276F1}"/>
          </ac:cxnSpMkLst>
        </pc:cxnChg>
        <pc:cxnChg chg="mod topLvl">
          <ac:chgData name="Vishal Shah" userId="07432260-0bb8-4f6d-b01a-b1cba8d59480" providerId="ADAL" clId="{5925C166-ACD9-4CED-8A98-4D2207DCA78C}" dt="2024-08-09T05:01:06.372" v="246" actId="164"/>
          <ac:cxnSpMkLst>
            <pc:docMk/>
            <pc:sldMk cId="1345945283" sldId="272"/>
            <ac:cxnSpMk id="42" creationId="{CA17199E-B81A-4E05-0F92-6EFB5F23BD75}"/>
          </ac:cxnSpMkLst>
        </pc:cxnChg>
        <pc:cxnChg chg="mod topLvl">
          <ac:chgData name="Vishal Shah" userId="07432260-0bb8-4f6d-b01a-b1cba8d59480" providerId="ADAL" clId="{5925C166-ACD9-4CED-8A98-4D2207DCA78C}" dt="2024-08-09T05:01:06.372" v="246" actId="164"/>
          <ac:cxnSpMkLst>
            <pc:docMk/>
            <pc:sldMk cId="1345945283" sldId="272"/>
            <ac:cxnSpMk id="46" creationId="{75836ED1-5C3D-76CD-4E16-D9761FE0FAD2}"/>
          </ac:cxnSpMkLst>
        </pc:cxnChg>
        <pc:cxnChg chg="add mod">
          <ac:chgData name="Vishal Shah" userId="07432260-0bb8-4f6d-b01a-b1cba8d59480" providerId="ADAL" clId="{5925C166-ACD9-4CED-8A98-4D2207DCA78C}" dt="2024-08-09T05:01:06.372" v="246" actId="164"/>
          <ac:cxnSpMkLst>
            <pc:docMk/>
            <pc:sldMk cId="1345945283" sldId="272"/>
            <ac:cxnSpMk id="48" creationId="{25E5A6B7-ACA8-C71C-E1ED-D0E294386F09}"/>
          </ac:cxnSpMkLst>
        </pc:cxnChg>
        <pc:cxnChg chg="mod">
          <ac:chgData name="Vishal Shah" userId="07432260-0bb8-4f6d-b01a-b1cba8d59480" providerId="ADAL" clId="{5925C166-ACD9-4CED-8A98-4D2207DCA78C}" dt="2024-08-09T04:55:32.212" v="185" actId="1076"/>
          <ac:cxnSpMkLst>
            <pc:docMk/>
            <pc:sldMk cId="1345945283" sldId="272"/>
            <ac:cxnSpMk id="141" creationId="{B92DE59C-7DD1-F7E2-73A5-CC64420602F9}"/>
          </ac:cxnSpMkLst>
        </pc:cxnChg>
      </pc:sldChg>
      <pc:sldChg chg="addSp delSp modSp new mod setBg">
        <pc:chgData name="Vishal Shah" userId="07432260-0bb8-4f6d-b01a-b1cba8d59480" providerId="ADAL" clId="{5925C166-ACD9-4CED-8A98-4D2207DCA78C}" dt="2024-08-09T04:51:56.221" v="183" actId="26606"/>
        <pc:sldMkLst>
          <pc:docMk/>
          <pc:sldMk cId="1952040691" sldId="276"/>
        </pc:sldMkLst>
        <pc:spChg chg="add del mod">
          <ac:chgData name="Vishal Shah" userId="07432260-0bb8-4f6d-b01a-b1cba8d59480" providerId="ADAL" clId="{5925C166-ACD9-4CED-8A98-4D2207DCA78C}" dt="2024-08-09T04:50:31.498" v="152" actId="12084"/>
          <ac:spMkLst>
            <pc:docMk/>
            <pc:sldMk cId="1952040691" sldId="276"/>
            <ac:spMk id="2" creationId="{2A725480-B258-FD79-62C4-B52773347A8D}"/>
          </ac:spMkLst>
        </pc:spChg>
        <pc:spChg chg="add del mod">
          <ac:chgData name="Vishal Shah" userId="07432260-0bb8-4f6d-b01a-b1cba8d59480" providerId="ADAL" clId="{5925C166-ACD9-4CED-8A98-4D2207DCA78C}" dt="2024-08-09T04:51:31.466" v="178" actId="12084"/>
          <ac:spMkLst>
            <pc:docMk/>
            <pc:sldMk cId="1952040691" sldId="276"/>
            <ac:spMk id="6" creationId="{E1F9CE19-99F1-6479-3248-884DF3D1FA6F}"/>
          </ac:spMkLst>
        </pc:spChg>
        <pc:spChg chg="add del">
          <ac:chgData name="Vishal Shah" userId="07432260-0bb8-4f6d-b01a-b1cba8d59480" providerId="ADAL" clId="{5925C166-ACD9-4CED-8A98-4D2207DCA78C}" dt="2024-08-09T04:46:16.248" v="44" actId="26606"/>
          <ac:spMkLst>
            <pc:docMk/>
            <pc:sldMk cId="1952040691" sldId="276"/>
            <ac:spMk id="9" creationId="{35DB3719-6FDC-4E5D-891D-FF40B7300F64}"/>
          </ac:spMkLst>
        </pc:spChg>
        <pc:spChg chg="add del">
          <ac:chgData name="Vishal Shah" userId="07432260-0bb8-4f6d-b01a-b1cba8d59480" providerId="ADAL" clId="{5925C166-ACD9-4CED-8A98-4D2207DCA78C}" dt="2024-08-09T04:46:16.248" v="44" actId="26606"/>
          <ac:spMkLst>
            <pc:docMk/>
            <pc:sldMk cId="1952040691" sldId="276"/>
            <ac:spMk id="11" creationId="{E0CBAC23-2E3F-4A90-BA59-F8299F6A5439}"/>
          </ac:spMkLst>
        </pc:spChg>
        <pc:spChg chg="add del">
          <ac:chgData name="Vishal Shah" userId="07432260-0bb8-4f6d-b01a-b1cba8d59480" providerId="ADAL" clId="{5925C166-ACD9-4CED-8A98-4D2207DCA78C}" dt="2024-08-09T04:46:24.261" v="46" actId="26606"/>
          <ac:spMkLst>
            <pc:docMk/>
            <pc:sldMk cId="1952040691" sldId="276"/>
            <ac:spMk id="18" creationId="{345A976A-8DE3-4B67-B94B-2044FDD12899}"/>
          </ac:spMkLst>
        </pc:spChg>
        <pc:spChg chg="add del">
          <ac:chgData name="Vishal Shah" userId="07432260-0bb8-4f6d-b01a-b1cba8d59480" providerId="ADAL" clId="{5925C166-ACD9-4CED-8A98-4D2207DCA78C}" dt="2024-08-09T04:46:24.261" v="46" actId="26606"/>
          <ac:spMkLst>
            <pc:docMk/>
            <pc:sldMk cId="1952040691" sldId="276"/>
            <ac:spMk id="24" creationId="{6EAAA1B9-2DDB-49C9-A037-A523D2F13C15}"/>
          </ac:spMkLst>
        </pc:spChg>
        <pc:spChg chg="add del">
          <ac:chgData name="Vishal Shah" userId="07432260-0bb8-4f6d-b01a-b1cba8d59480" providerId="ADAL" clId="{5925C166-ACD9-4CED-8A98-4D2207DCA78C}" dt="2024-08-09T04:48:55.348" v="150" actId="26606"/>
          <ac:spMkLst>
            <pc:docMk/>
            <pc:sldMk cId="1952040691" sldId="276"/>
            <ac:spMk id="27" creationId="{D9A7F3BF-8763-4074-AD77-92790AF314D1}"/>
          </ac:spMkLst>
        </pc:spChg>
        <pc:spChg chg="add del">
          <ac:chgData name="Vishal Shah" userId="07432260-0bb8-4f6d-b01a-b1cba8d59480" providerId="ADAL" clId="{5925C166-ACD9-4CED-8A98-4D2207DCA78C}" dt="2024-08-09T04:48:25.701" v="139" actId="26606"/>
          <ac:spMkLst>
            <pc:docMk/>
            <pc:sldMk cId="1952040691" sldId="276"/>
            <ac:spMk id="37" creationId="{BACC6370-2D7E-4714-9D71-7542949D7D5D}"/>
          </ac:spMkLst>
        </pc:spChg>
        <pc:spChg chg="add del">
          <ac:chgData name="Vishal Shah" userId="07432260-0bb8-4f6d-b01a-b1cba8d59480" providerId="ADAL" clId="{5925C166-ACD9-4CED-8A98-4D2207DCA78C}" dt="2024-08-09T04:48:27.129" v="141" actId="26606"/>
          <ac:spMkLst>
            <pc:docMk/>
            <pc:sldMk cId="1952040691" sldId="276"/>
            <ac:spMk id="38" creationId="{BACC6370-2D7E-4714-9D71-7542949D7D5D}"/>
          </ac:spMkLst>
        </pc:spChg>
        <pc:spChg chg="add del">
          <ac:chgData name="Vishal Shah" userId="07432260-0bb8-4f6d-b01a-b1cba8d59480" providerId="ADAL" clId="{5925C166-ACD9-4CED-8A98-4D2207DCA78C}" dt="2024-08-09T04:48:25.701" v="139" actId="26606"/>
          <ac:spMkLst>
            <pc:docMk/>
            <pc:sldMk cId="1952040691" sldId="276"/>
            <ac:spMk id="39" creationId="{F68B3F68-107C-434F-AA38-110D5EA91B85}"/>
          </ac:spMkLst>
        </pc:spChg>
        <pc:spChg chg="add del">
          <ac:chgData name="Vishal Shah" userId="07432260-0bb8-4f6d-b01a-b1cba8d59480" providerId="ADAL" clId="{5925C166-ACD9-4CED-8A98-4D2207DCA78C}" dt="2024-08-09T04:48:27.129" v="141" actId="26606"/>
          <ac:spMkLst>
            <pc:docMk/>
            <pc:sldMk cId="1952040691" sldId="276"/>
            <ac:spMk id="40" creationId="{F68B3F68-107C-434F-AA38-110D5EA91B85}"/>
          </ac:spMkLst>
        </pc:spChg>
        <pc:spChg chg="add del">
          <ac:chgData name="Vishal Shah" userId="07432260-0bb8-4f6d-b01a-b1cba8d59480" providerId="ADAL" clId="{5925C166-ACD9-4CED-8A98-4D2207DCA78C}" dt="2024-08-09T04:48:25.701" v="139" actId="26606"/>
          <ac:spMkLst>
            <pc:docMk/>
            <pc:sldMk cId="1952040691" sldId="276"/>
            <ac:spMk id="41" creationId="{AAD0DBB9-1A4B-4391-81D4-CB19F9AB918A}"/>
          </ac:spMkLst>
        </pc:spChg>
        <pc:spChg chg="add del">
          <ac:chgData name="Vishal Shah" userId="07432260-0bb8-4f6d-b01a-b1cba8d59480" providerId="ADAL" clId="{5925C166-ACD9-4CED-8A98-4D2207DCA78C}" dt="2024-08-09T04:48:27.129" v="141" actId="26606"/>
          <ac:spMkLst>
            <pc:docMk/>
            <pc:sldMk cId="1952040691" sldId="276"/>
            <ac:spMk id="42" creationId="{AAD0DBB9-1A4B-4391-81D4-CB19F9AB918A}"/>
          </ac:spMkLst>
        </pc:spChg>
        <pc:spChg chg="add del">
          <ac:chgData name="Vishal Shah" userId="07432260-0bb8-4f6d-b01a-b1cba8d59480" providerId="ADAL" clId="{5925C166-ACD9-4CED-8A98-4D2207DCA78C}" dt="2024-08-09T04:48:25.701" v="139" actId="26606"/>
          <ac:spMkLst>
            <pc:docMk/>
            <pc:sldMk cId="1952040691" sldId="276"/>
            <ac:spMk id="43" creationId="{063BBA22-50EA-4C4D-BE05-F1CE4E63AA56}"/>
          </ac:spMkLst>
        </pc:spChg>
        <pc:spChg chg="add del">
          <ac:chgData name="Vishal Shah" userId="07432260-0bb8-4f6d-b01a-b1cba8d59480" providerId="ADAL" clId="{5925C166-ACD9-4CED-8A98-4D2207DCA78C}" dt="2024-08-09T04:48:27.129" v="141" actId="26606"/>
          <ac:spMkLst>
            <pc:docMk/>
            <pc:sldMk cId="1952040691" sldId="276"/>
            <ac:spMk id="44" creationId="{063BBA22-50EA-4C4D-BE05-F1CE4E63AA56}"/>
          </ac:spMkLst>
        </pc:spChg>
        <pc:spChg chg="add del">
          <ac:chgData name="Vishal Shah" userId="07432260-0bb8-4f6d-b01a-b1cba8d59480" providerId="ADAL" clId="{5925C166-ACD9-4CED-8A98-4D2207DCA78C}" dt="2024-08-09T04:48:31.052" v="143" actId="26606"/>
          <ac:spMkLst>
            <pc:docMk/>
            <pc:sldMk cId="1952040691" sldId="276"/>
            <ac:spMk id="46" creationId="{BACC6370-2D7E-4714-9D71-7542949D7D5D}"/>
          </ac:spMkLst>
        </pc:spChg>
        <pc:spChg chg="add del">
          <ac:chgData name="Vishal Shah" userId="07432260-0bb8-4f6d-b01a-b1cba8d59480" providerId="ADAL" clId="{5925C166-ACD9-4CED-8A98-4D2207DCA78C}" dt="2024-08-09T04:48:31.052" v="143" actId="26606"/>
          <ac:spMkLst>
            <pc:docMk/>
            <pc:sldMk cId="1952040691" sldId="276"/>
            <ac:spMk id="47" creationId="{F68B3F68-107C-434F-AA38-110D5EA91B85}"/>
          </ac:spMkLst>
        </pc:spChg>
        <pc:spChg chg="add del">
          <ac:chgData name="Vishal Shah" userId="07432260-0bb8-4f6d-b01a-b1cba8d59480" providerId="ADAL" clId="{5925C166-ACD9-4CED-8A98-4D2207DCA78C}" dt="2024-08-09T04:48:31.052" v="143" actId="26606"/>
          <ac:spMkLst>
            <pc:docMk/>
            <pc:sldMk cId="1952040691" sldId="276"/>
            <ac:spMk id="48" creationId="{AAD0DBB9-1A4B-4391-81D4-CB19F9AB918A}"/>
          </ac:spMkLst>
        </pc:spChg>
        <pc:spChg chg="add del">
          <ac:chgData name="Vishal Shah" userId="07432260-0bb8-4f6d-b01a-b1cba8d59480" providerId="ADAL" clId="{5925C166-ACD9-4CED-8A98-4D2207DCA78C}" dt="2024-08-09T04:48:31.052" v="143" actId="26606"/>
          <ac:spMkLst>
            <pc:docMk/>
            <pc:sldMk cId="1952040691" sldId="276"/>
            <ac:spMk id="49" creationId="{063BBA22-50EA-4C4D-BE05-F1CE4E63AA56}"/>
          </ac:spMkLst>
        </pc:spChg>
        <pc:spChg chg="add del">
          <ac:chgData name="Vishal Shah" userId="07432260-0bb8-4f6d-b01a-b1cba8d59480" providerId="ADAL" clId="{5925C166-ACD9-4CED-8A98-4D2207DCA78C}" dt="2024-08-09T04:48:50.421" v="145" actId="26606"/>
          <ac:spMkLst>
            <pc:docMk/>
            <pc:sldMk cId="1952040691" sldId="276"/>
            <ac:spMk id="52" creationId="{AE2B703B-46F9-481A-A605-82E2A828C4FA}"/>
          </ac:spMkLst>
        </pc:spChg>
        <pc:spChg chg="add del">
          <ac:chgData name="Vishal Shah" userId="07432260-0bb8-4f6d-b01a-b1cba8d59480" providerId="ADAL" clId="{5925C166-ACD9-4CED-8A98-4D2207DCA78C}" dt="2024-08-09T04:48:50.421" v="145" actId="26606"/>
          <ac:spMkLst>
            <pc:docMk/>
            <pc:sldMk cId="1952040691" sldId="276"/>
            <ac:spMk id="53" creationId="{F13BE4D7-0C3D-4906-B230-A1C5B4665CCF}"/>
          </ac:spMkLst>
        </pc:spChg>
        <pc:spChg chg="add del">
          <ac:chgData name="Vishal Shah" userId="07432260-0bb8-4f6d-b01a-b1cba8d59480" providerId="ADAL" clId="{5925C166-ACD9-4CED-8A98-4D2207DCA78C}" dt="2024-08-09T04:48:51.435" v="147" actId="26606"/>
          <ac:spMkLst>
            <pc:docMk/>
            <pc:sldMk cId="1952040691" sldId="276"/>
            <ac:spMk id="56" creationId="{BACC6370-2D7E-4714-9D71-7542949D7D5D}"/>
          </ac:spMkLst>
        </pc:spChg>
        <pc:spChg chg="add del">
          <ac:chgData name="Vishal Shah" userId="07432260-0bb8-4f6d-b01a-b1cba8d59480" providerId="ADAL" clId="{5925C166-ACD9-4CED-8A98-4D2207DCA78C}" dt="2024-08-09T04:48:51.435" v="147" actId="26606"/>
          <ac:spMkLst>
            <pc:docMk/>
            <pc:sldMk cId="1952040691" sldId="276"/>
            <ac:spMk id="57" creationId="{F68B3F68-107C-434F-AA38-110D5EA91B85}"/>
          </ac:spMkLst>
        </pc:spChg>
        <pc:spChg chg="add del">
          <ac:chgData name="Vishal Shah" userId="07432260-0bb8-4f6d-b01a-b1cba8d59480" providerId="ADAL" clId="{5925C166-ACD9-4CED-8A98-4D2207DCA78C}" dt="2024-08-09T04:48:51.435" v="147" actId="26606"/>
          <ac:spMkLst>
            <pc:docMk/>
            <pc:sldMk cId="1952040691" sldId="276"/>
            <ac:spMk id="58" creationId="{AAD0DBB9-1A4B-4391-81D4-CB19F9AB918A}"/>
          </ac:spMkLst>
        </pc:spChg>
        <pc:spChg chg="add del">
          <ac:chgData name="Vishal Shah" userId="07432260-0bb8-4f6d-b01a-b1cba8d59480" providerId="ADAL" clId="{5925C166-ACD9-4CED-8A98-4D2207DCA78C}" dt="2024-08-09T04:48:51.435" v="147" actId="26606"/>
          <ac:spMkLst>
            <pc:docMk/>
            <pc:sldMk cId="1952040691" sldId="276"/>
            <ac:spMk id="59" creationId="{063BBA22-50EA-4C4D-BE05-F1CE4E63AA56}"/>
          </ac:spMkLst>
        </pc:spChg>
        <pc:spChg chg="add del">
          <ac:chgData name="Vishal Shah" userId="07432260-0bb8-4f6d-b01a-b1cba8d59480" providerId="ADAL" clId="{5925C166-ACD9-4CED-8A98-4D2207DCA78C}" dt="2024-08-09T04:48:55.298" v="149" actId="26606"/>
          <ac:spMkLst>
            <pc:docMk/>
            <pc:sldMk cId="1952040691" sldId="276"/>
            <ac:spMk id="62" creationId="{BACC6370-2D7E-4714-9D71-7542949D7D5D}"/>
          </ac:spMkLst>
        </pc:spChg>
        <pc:spChg chg="add del">
          <ac:chgData name="Vishal Shah" userId="07432260-0bb8-4f6d-b01a-b1cba8d59480" providerId="ADAL" clId="{5925C166-ACD9-4CED-8A98-4D2207DCA78C}" dt="2024-08-09T04:48:55.298" v="149" actId="26606"/>
          <ac:spMkLst>
            <pc:docMk/>
            <pc:sldMk cId="1952040691" sldId="276"/>
            <ac:spMk id="63" creationId="{F68B3F68-107C-434F-AA38-110D5EA91B85}"/>
          </ac:spMkLst>
        </pc:spChg>
        <pc:spChg chg="add del">
          <ac:chgData name="Vishal Shah" userId="07432260-0bb8-4f6d-b01a-b1cba8d59480" providerId="ADAL" clId="{5925C166-ACD9-4CED-8A98-4D2207DCA78C}" dt="2024-08-09T04:48:55.298" v="149" actId="26606"/>
          <ac:spMkLst>
            <pc:docMk/>
            <pc:sldMk cId="1952040691" sldId="276"/>
            <ac:spMk id="64" creationId="{AAD0DBB9-1A4B-4391-81D4-CB19F9AB918A}"/>
          </ac:spMkLst>
        </pc:spChg>
        <pc:spChg chg="add del">
          <ac:chgData name="Vishal Shah" userId="07432260-0bb8-4f6d-b01a-b1cba8d59480" providerId="ADAL" clId="{5925C166-ACD9-4CED-8A98-4D2207DCA78C}" dt="2024-08-09T04:48:55.298" v="149" actId="26606"/>
          <ac:spMkLst>
            <pc:docMk/>
            <pc:sldMk cId="1952040691" sldId="276"/>
            <ac:spMk id="65" creationId="{063BBA22-50EA-4C4D-BE05-F1CE4E63AA56}"/>
          </ac:spMkLst>
        </pc:spChg>
        <pc:spChg chg="add del">
          <ac:chgData name="Vishal Shah" userId="07432260-0bb8-4f6d-b01a-b1cba8d59480" providerId="ADAL" clId="{5925C166-ACD9-4CED-8A98-4D2207DCA78C}" dt="2024-08-09T04:50:42.361" v="153" actId="26606"/>
          <ac:spMkLst>
            <pc:docMk/>
            <pc:sldMk cId="1952040691" sldId="276"/>
            <ac:spMk id="68" creationId="{AE2B703B-46F9-481A-A605-82E2A828C4FA}"/>
          </ac:spMkLst>
        </pc:spChg>
        <pc:spChg chg="add del">
          <ac:chgData name="Vishal Shah" userId="07432260-0bb8-4f6d-b01a-b1cba8d59480" providerId="ADAL" clId="{5925C166-ACD9-4CED-8A98-4D2207DCA78C}" dt="2024-08-09T04:50:42.361" v="153" actId="26606"/>
          <ac:spMkLst>
            <pc:docMk/>
            <pc:sldMk cId="1952040691" sldId="276"/>
            <ac:spMk id="69" creationId="{F13BE4D7-0C3D-4906-B230-A1C5B4665CCF}"/>
          </ac:spMkLst>
        </pc:spChg>
        <pc:spChg chg="add del">
          <ac:chgData name="Vishal Shah" userId="07432260-0bb8-4f6d-b01a-b1cba8d59480" providerId="ADAL" clId="{5925C166-ACD9-4CED-8A98-4D2207DCA78C}" dt="2024-08-09T04:51:56.221" v="183" actId="26606"/>
          <ac:spMkLst>
            <pc:docMk/>
            <pc:sldMk cId="1952040691" sldId="276"/>
            <ac:spMk id="74" creationId="{BACC6370-2D7E-4714-9D71-7542949D7D5D}"/>
          </ac:spMkLst>
        </pc:spChg>
        <pc:spChg chg="add del">
          <ac:chgData name="Vishal Shah" userId="07432260-0bb8-4f6d-b01a-b1cba8d59480" providerId="ADAL" clId="{5925C166-ACD9-4CED-8A98-4D2207DCA78C}" dt="2024-08-09T04:51:56.221" v="183" actId="26606"/>
          <ac:spMkLst>
            <pc:docMk/>
            <pc:sldMk cId="1952040691" sldId="276"/>
            <ac:spMk id="76" creationId="{F68B3F68-107C-434F-AA38-110D5EA91B85}"/>
          </ac:spMkLst>
        </pc:spChg>
        <pc:spChg chg="add del">
          <ac:chgData name="Vishal Shah" userId="07432260-0bb8-4f6d-b01a-b1cba8d59480" providerId="ADAL" clId="{5925C166-ACD9-4CED-8A98-4D2207DCA78C}" dt="2024-08-09T04:51:56.221" v="183" actId="26606"/>
          <ac:spMkLst>
            <pc:docMk/>
            <pc:sldMk cId="1952040691" sldId="276"/>
            <ac:spMk id="78" creationId="{AAD0DBB9-1A4B-4391-81D4-CB19F9AB918A}"/>
          </ac:spMkLst>
        </pc:spChg>
        <pc:spChg chg="add del">
          <ac:chgData name="Vishal Shah" userId="07432260-0bb8-4f6d-b01a-b1cba8d59480" providerId="ADAL" clId="{5925C166-ACD9-4CED-8A98-4D2207DCA78C}" dt="2024-08-09T04:51:56.221" v="183" actId="26606"/>
          <ac:spMkLst>
            <pc:docMk/>
            <pc:sldMk cId="1952040691" sldId="276"/>
            <ac:spMk id="80" creationId="{063BBA22-50EA-4C4D-BE05-F1CE4E63AA56}"/>
          </ac:spMkLst>
        </pc:spChg>
        <pc:spChg chg="add del">
          <ac:chgData name="Vishal Shah" userId="07432260-0bb8-4f6d-b01a-b1cba8d59480" providerId="ADAL" clId="{5925C166-ACD9-4CED-8A98-4D2207DCA78C}" dt="2024-08-09T04:51:44.082" v="180" actId="26606"/>
          <ac:spMkLst>
            <pc:docMk/>
            <pc:sldMk cId="1952040691" sldId="276"/>
            <ac:spMk id="85" creationId="{BACC6370-2D7E-4714-9D71-7542949D7D5D}"/>
          </ac:spMkLst>
        </pc:spChg>
        <pc:spChg chg="add del">
          <ac:chgData name="Vishal Shah" userId="07432260-0bb8-4f6d-b01a-b1cba8d59480" providerId="ADAL" clId="{5925C166-ACD9-4CED-8A98-4D2207DCA78C}" dt="2024-08-09T04:51:44.082" v="180" actId="26606"/>
          <ac:spMkLst>
            <pc:docMk/>
            <pc:sldMk cId="1952040691" sldId="276"/>
            <ac:spMk id="87" creationId="{F68B3F68-107C-434F-AA38-110D5EA91B85}"/>
          </ac:spMkLst>
        </pc:spChg>
        <pc:spChg chg="add del">
          <ac:chgData name="Vishal Shah" userId="07432260-0bb8-4f6d-b01a-b1cba8d59480" providerId="ADAL" clId="{5925C166-ACD9-4CED-8A98-4D2207DCA78C}" dt="2024-08-09T04:51:44.082" v="180" actId="26606"/>
          <ac:spMkLst>
            <pc:docMk/>
            <pc:sldMk cId="1952040691" sldId="276"/>
            <ac:spMk id="89" creationId="{AAD0DBB9-1A4B-4391-81D4-CB19F9AB918A}"/>
          </ac:spMkLst>
        </pc:spChg>
        <pc:spChg chg="add del">
          <ac:chgData name="Vishal Shah" userId="07432260-0bb8-4f6d-b01a-b1cba8d59480" providerId="ADAL" clId="{5925C166-ACD9-4CED-8A98-4D2207DCA78C}" dt="2024-08-09T04:51:44.082" v="180" actId="26606"/>
          <ac:spMkLst>
            <pc:docMk/>
            <pc:sldMk cId="1952040691" sldId="276"/>
            <ac:spMk id="91" creationId="{063BBA22-50EA-4C4D-BE05-F1CE4E63AA56}"/>
          </ac:spMkLst>
        </pc:spChg>
        <pc:spChg chg="add del">
          <ac:chgData name="Vishal Shah" userId="07432260-0bb8-4f6d-b01a-b1cba8d59480" providerId="ADAL" clId="{5925C166-ACD9-4CED-8A98-4D2207DCA78C}" dt="2024-08-09T04:51:56.102" v="182" actId="26606"/>
          <ac:spMkLst>
            <pc:docMk/>
            <pc:sldMk cId="1952040691" sldId="276"/>
            <ac:spMk id="93" creationId="{6C4028FD-8BAA-4A19-BFDE-594D991B7552}"/>
          </ac:spMkLst>
        </pc:spChg>
        <pc:spChg chg="add">
          <ac:chgData name="Vishal Shah" userId="07432260-0bb8-4f6d-b01a-b1cba8d59480" providerId="ADAL" clId="{5925C166-ACD9-4CED-8A98-4D2207DCA78C}" dt="2024-08-09T04:51:56.221" v="183" actId="26606"/>
          <ac:spMkLst>
            <pc:docMk/>
            <pc:sldMk cId="1952040691" sldId="276"/>
            <ac:spMk id="95" creationId="{BACC6370-2D7E-4714-9D71-7542949D7D5D}"/>
          </ac:spMkLst>
        </pc:spChg>
        <pc:spChg chg="add">
          <ac:chgData name="Vishal Shah" userId="07432260-0bb8-4f6d-b01a-b1cba8d59480" providerId="ADAL" clId="{5925C166-ACD9-4CED-8A98-4D2207DCA78C}" dt="2024-08-09T04:51:56.221" v="183" actId="26606"/>
          <ac:spMkLst>
            <pc:docMk/>
            <pc:sldMk cId="1952040691" sldId="276"/>
            <ac:spMk id="96" creationId="{F68B3F68-107C-434F-AA38-110D5EA91B85}"/>
          </ac:spMkLst>
        </pc:spChg>
        <pc:spChg chg="add">
          <ac:chgData name="Vishal Shah" userId="07432260-0bb8-4f6d-b01a-b1cba8d59480" providerId="ADAL" clId="{5925C166-ACD9-4CED-8A98-4D2207DCA78C}" dt="2024-08-09T04:51:56.221" v="183" actId="26606"/>
          <ac:spMkLst>
            <pc:docMk/>
            <pc:sldMk cId="1952040691" sldId="276"/>
            <ac:spMk id="97" creationId="{AAD0DBB9-1A4B-4391-81D4-CB19F9AB918A}"/>
          </ac:spMkLst>
        </pc:spChg>
        <pc:spChg chg="add">
          <ac:chgData name="Vishal Shah" userId="07432260-0bb8-4f6d-b01a-b1cba8d59480" providerId="ADAL" clId="{5925C166-ACD9-4CED-8A98-4D2207DCA78C}" dt="2024-08-09T04:51:56.221" v="183" actId="26606"/>
          <ac:spMkLst>
            <pc:docMk/>
            <pc:sldMk cId="1952040691" sldId="276"/>
            <ac:spMk id="98" creationId="{063BBA22-50EA-4C4D-BE05-F1CE4E63AA56}"/>
          </ac:spMkLst>
        </pc:spChg>
        <pc:grpChg chg="add del">
          <ac:chgData name="Vishal Shah" userId="07432260-0bb8-4f6d-b01a-b1cba8d59480" providerId="ADAL" clId="{5925C166-ACD9-4CED-8A98-4D2207DCA78C}" dt="2024-08-09T04:46:24.261" v="46" actId="26606"/>
          <ac:grpSpMkLst>
            <pc:docMk/>
            <pc:sldMk cId="1952040691" sldId="276"/>
            <ac:grpSpMk id="13" creationId="{B441F8D5-EBCE-4FB9-91A9-3425971C1F99}"/>
          </ac:grpSpMkLst>
        </pc:grpChg>
        <pc:grpChg chg="add del">
          <ac:chgData name="Vishal Shah" userId="07432260-0bb8-4f6d-b01a-b1cba8d59480" providerId="ADAL" clId="{5925C166-ACD9-4CED-8A98-4D2207DCA78C}" dt="2024-08-09T04:46:24.261" v="46" actId="26606"/>
          <ac:grpSpMkLst>
            <pc:docMk/>
            <pc:sldMk cId="1952040691" sldId="276"/>
            <ac:grpSpMk id="19" creationId="{08701F99-7E4C-4B92-A4B5-307CDFB7A4DE}"/>
          </ac:grpSpMkLst>
        </pc:grpChg>
        <pc:grpChg chg="add del">
          <ac:chgData name="Vishal Shah" userId="07432260-0bb8-4f6d-b01a-b1cba8d59480" providerId="ADAL" clId="{5925C166-ACD9-4CED-8A98-4D2207DCA78C}" dt="2024-08-09T04:48:55.348" v="150" actId="26606"/>
          <ac:grpSpMkLst>
            <pc:docMk/>
            <pc:sldMk cId="1952040691" sldId="276"/>
            <ac:grpSpMk id="28" creationId="{7A9648D6-B41B-42D0-A817-AE2607B0B5B8}"/>
          </ac:grpSpMkLst>
        </pc:grpChg>
        <pc:graphicFrameChg chg="add del mod">
          <ac:chgData name="Vishal Shah" userId="07432260-0bb8-4f6d-b01a-b1cba8d59480" providerId="ADAL" clId="{5925C166-ACD9-4CED-8A98-4D2207DCA78C}" dt="2024-08-09T04:46:24.305" v="47" actId="26606"/>
          <ac:graphicFrameMkLst>
            <pc:docMk/>
            <pc:sldMk cId="1952040691" sldId="276"/>
            <ac:graphicFrameMk id="3" creationId="{07F7B734-386B-8635-9307-420260C1E877}"/>
          </ac:graphicFrameMkLst>
        </pc:graphicFrameChg>
        <pc:graphicFrameChg chg="add del mod modGraphic">
          <ac:chgData name="Vishal Shah" userId="07432260-0bb8-4f6d-b01a-b1cba8d59480" providerId="ADAL" clId="{5925C166-ACD9-4CED-8A98-4D2207DCA78C}" dt="2024-08-09T04:51:03.546" v="154" actId="11529"/>
          <ac:graphicFrameMkLst>
            <pc:docMk/>
            <pc:sldMk cId="1952040691" sldId="276"/>
            <ac:graphicFrameMk id="4" creationId="{6F788391-4C2E-8DB6-A360-7ED40681A5C6}"/>
          </ac:graphicFrameMkLst>
        </pc:graphicFrameChg>
        <pc:graphicFrameChg chg="add del">
          <ac:chgData name="Vishal Shah" userId="07432260-0bb8-4f6d-b01a-b1cba8d59480" providerId="ADAL" clId="{5925C166-ACD9-4CED-8A98-4D2207DCA78C}" dt="2024-08-09T04:46:03.021" v="42" actId="26606"/>
          <ac:graphicFrameMkLst>
            <pc:docMk/>
            <pc:sldMk cId="1952040691" sldId="276"/>
            <ac:graphicFrameMk id="5" creationId="{E67BE487-D177-8AEF-2FA6-E95EA6300352}"/>
          </ac:graphicFrameMkLst>
        </pc:graphicFrameChg>
        <pc:graphicFrameChg chg="add del">
          <ac:chgData name="Vishal Shah" userId="07432260-0bb8-4f6d-b01a-b1cba8d59480" providerId="ADAL" clId="{5925C166-ACD9-4CED-8A98-4D2207DCA78C}" dt="2024-08-09T04:46:16.248" v="44" actId="26606"/>
          <ac:graphicFrameMkLst>
            <pc:docMk/>
            <pc:sldMk cId="1952040691" sldId="276"/>
            <ac:graphicFrameMk id="7" creationId="{4F7DCE4C-AE2B-FEFB-738E-8B318AE54E26}"/>
          </ac:graphicFrameMkLst>
        </pc:graphicFrameChg>
        <pc:graphicFrameChg chg="add mod modGraphic">
          <ac:chgData name="Vishal Shah" userId="07432260-0bb8-4f6d-b01a-b1cba8d59480" providerId="ADAL" clId="{5925C166-ACD9-4CED-8A98-4D2207DCA78C}" dt="2024-08-09T04:51:56.221" v="183" actId="26606"/>
          <ac:graphicFrameMkLst>
            <pc:docMk/>
            <pc:sldMk cId="1952040691" sldId="276"/>
            <ac:graphicFrameMk id="8" creationId="{5338D59A-38D1-6153-5286-ADF8D9AE9010}"/>
          </ac:graphicFrameMkLst>
        </pc:graphicFrameChg>
        <pc:graphicFrameChg chg="add del">
          <ac:chgData name="Vishal Shah" userId="07432260-0bb8-4f6d-b01a-b1cba8d59480" providerId="ADAL" clId="{5925C166-ACD9-4CED-8A98-4D2207DCA78C}" dt="2024-08-09T04:46:24.261" v="46" actId="26606"/>
          <ac:graphicFrameMkLst>
            <pc:docMk/>
            <pc:sldMk cId="1952040691" sldId="276"/>
            <ac:graphicFrameMk id="25" creationId="{5B4444E0-7B6A-75B4-9D16-89FECB6B41D0}"/>
          </ac:graphicFrameMkLst>
        </pc:graphicFrameChg>
        <pc:graphicFrameChg chg="add del mod modGraphic">
          <ac:chgData name="Vishal Shah" userId="07432260-0bb8-4f6d-b01a-b1cba8d59480" providerId="ADAL" clId="{5925C166-ACD9-4CED-8A98-4D2207DCA78C}" dt="2024-08-09T04:48:55.348" v="150" actId="26606"/>
          <ac:graphicFrameMkLst>
            <pc:docMk/>
            <pc:sldMk cId="1952040691" sldId="276"/>
            <ac:graphicFrameMk id="32" creationId="{1CEC5888-A7A5-040F-31BE-0FF6E3A67918}"/>
          </ac:graphicFrameMkLst>
        </pc:graphicFrameChg>
        <pc:graphicFrameChg chg="add del">
          <ac:chgData name="Vishal Shah" userId="07432260-0bb8-4f6d-b01a-b1cba8d59480" providerId="ADAL" clId="{5925C166-ACD9-4CED-8A98-4D2207DCA78C}" dt="2024-08-09T04:48:27.129" v="141" actId="26606"/>
          <ac:graphicFrameMkLst>
            <pc:docMk/>
            <pc:sldMk cId="1952040691" sldId="276"/>
            <ac:graphicFrameMk id="34" creationId="{4A5D2F2A-9968-6993-A3EA-6B60575490B4}"/>
          </ac:graphicFrameMkLst>
        </pc:graphicFrameChg>
        <pc:graphicFrameChg chg="add del">
          <ac:chgData name="Vishal Shah" userId="07432260-0bb8-4f6d-b01a-b1cba8d59480" providerId="ADAL" clId="{5925C166-ACD9-4CED-8A98-4D2207DCA78C}" dt="2024-08-09T04:48:31.052" v="143" actId="26606"/>
          <ac:graphicFrameMkLst>
            <pc:docMk/>
            <pc:sldMk cId="1952040691" sldId="276"/>
            <ac:graphicFrameMk id="50" creationId="{1CEC5888-A7A5-040F-31BE-0FF6E3A67918}"/>
          </ac:graphicFrameMkLst>
        </pc:graphicFrameChg>
        <pc:graphicFrameChg chg="add del">
          <ac:chgData name="Vishal Shah" userId="07432260-0bb8-4f6d-b01a-b1cba8d59480" providerId="ADAL" clId="{5925C166-ACD9-4CED-8A98-4D2207DCA78C}" dt="2024-08-09T04:48:50.421" v="145" actId="26606"/>
          <ac:graphicFrameMkLst>
            <pc:docMk/>
            <pc:sldMk cId="1952040691" sldId="276"/>
            <ac:graphicFrameMk id="54" creationId="{1CEC5888-A7A5-040F-31BE-0FF6E3A67918}"/>
          </ac:graphicFrameMkLst>
        </pc:graphicFrameChg>
        <pc:graphicFrameChg chg="add del">
          <ac:chgData name="Vishal Shah" userId="07432260-0bb8-4f6d-b01a-b1cba8d59480" providerId="ADAL" clId="{5925C166-ACD9-4CED-8A98-4D2207DCA78C}" dt="2024-08-09T04:48:51.435" v="147" actId="26606"/>
          <ac:graphicFrameMkLst>
            <pc:docMk/>
            <pc:sldMk cId="1952040691" sldId="276"/>
            <ac:graphicFrameMk id="60" creationId="{1CEC5888-A7A5-040F-31BE-0FF6E3A67918}"/>
          </ac:graphicFrameMkLst>
        </pc:graphicFrameChg>
        <pc:graphicFrameChg chg="add del">
          <ac:chgData name="Vishal Shah" userId="07432260-0bb8-4f6d-b01a-b1cba8d59480" providerId="ADAL" clId="{5925C166-ACD9-4CED-8A98-4D2207DCA78C}" dt="2024-08-09T04:48:55.298" v="149" actId="26606"/>
          <ac:graphicFrameMkLst>
            <pc:docMk/>
            <pc:sldMk cId="1952040691" sldId="276"/>
            <ac:graphicFrameMk id="66" creationId="{4A5D2F2A-9968-6993-A3EA-6B60575490B4}"/>
          </ac:graphicFrameMkLst>
        </pc:graphicFrameChg>
        <pc:graphicFrameChg chg="add del">
          <ac:chgData name="Vishal Shah" userId="07432260-0bb8-4f6d-b01a-b1cba8d59480" providerId="ADAL" clId="{5925C166-ACD9-4CED-8A98-4D2207DCA78C}" dt="2024-08-09T04:50:20.125" v="151" actId="11529"/>
          <ac:graphicFrameMkLst>
            <pc:docMk/>
            <pc:sldMk cId="1952040691" sldId="276"/>
            <ac:graphicFrameMk id="70" creationId="{1CEC5888-A7A5-040F-31BE-0FF6E3A67918}"/>
          </ac:graphicFrameMkLst>
        </pc:graphicFrameChg>
        <pc:cxnChg chg="add del">
          <ac:chgData name="Vishal Shah" userId="07432260-0bb8-4f6d-b01a-b1cba8d59480" providerId="ADAL" clId="{5925C166-ACD9-4CED-8A98-4D2207DCA78C}" dt="2024-08-09T04:48:55.348" v="150" actId="26606"/>
          <ac:cxnSpMkLst>
            <pc:docMk/>
            <pc:sldMk cId="1952040691" sldId="276"/>
            <ac:cxnSpMk id="31" creationId="{C49DA8F6-BCC1-4447-B54C-57856834B94B}"/>
          </ac:cxnSpMkLst>
        </pc:cxnChg>
      </pc:sldChg>
      <pc:sldChg chg="addSp delSp modSp new mod ord modClrScheme chgLayout">
        <pc:chgData name="Vishal Shah" userId="07432260-0bb8-4f6d-b01a-b1cba8d59480" providerId="ADAL" clId="{5925C166-ACD9-4CED-8A98-4D2207DCA78C}" dt="2024-08-09T05:19:31.961" v="605" actId="33935"/>
        <pc:sldMkLst>
          <pc:docMk/>
          <pc:sldMk cId="2802542835" sldId="277"/>
        </pc:sldMkLst>
        <pc:spChg chg="mod">
          <ac:chgData name="Vishal Shah" userId="07432260-0bb8-4f6d-b01a-b1cba8d59480" providerId="ADAL" clId="{5925C166-ACD9-4CED-8A98-4D2207DCA78C}" dt="2024-08-09T05:04:20.051" v="304" actId="20577"/>
          <ac:spMkLst>
            <pc:docMk/>
            <pc:sldMk cId="2802542835" sldId="277"/>
            <ac:spMk id="2" creationId="{48653EE9-1323-4E14-213C-F13724A36DF6}"/>
          </ac:spMkLst>
        </pc:spChg>
        <pc:spChg chg="add mod modVis">
          <ac:chgData name="Vishal Shah" userId="07432260-0bb8-4f6d-b01a-b1cba8d59480" providerId="ADAL" clId="{5925C166-ACD9-4CED-8A98-4D2207DCA78C}" dt="2024-08-09T05:19:31.961" v="605" actId="33935"/>
          <ac:spMkLst>
            <pc:docMk/>
            <pc:sldMk cId="2802542835" sldId="277"/>
            <ac:spMk id="3" creationId="{58108E54-15CD-03E9-D320-FCA993EF3C7A}"/>
          </ac:spMkLst>
        </pc:spChg>
        <pc:spChg chg="add mod modVis">
          <ac:chgData name="Vishal Shah" userId="07432260-0bb8-4f6d-b01a-b1cba8d59480" providerId="ADAL" clId="{5925C166-ACD9-4CED-8A98-4D2207DCA78C}" dt="2024-08-09T05:19:31.961" v="605" actId="33935"/>
          <ac:spMkLst>
            <pc:docMk/>
            <pc:sldMk cId="2802542835" sldId="277"/>
            <ac:spMk id="4" creationId="{D92B06B3-1ECC-E247-403F-40EB99476717}"/>
          </ac:spMkLst>
        </pc:spChg>
        <pc:spChg chg="add mod modVis">
          <ac:chgData name="Vishal Shah" userId="07432260-0bb8-4f6d-b01a-b1cba8d59480" providerId="ADAL" clId="{5925C166-ACD9-4CED-8A98-4D2207DCA78C}" dt="2024-08-09T05:19:31.961" v="605" actId="33935"/>
          <ac:spMkLst>
            <pc:docMk/>
            <pc:sldMk cId="2802542835" sldId="277"/>
            <ac:spMk id="6" creationId="{A1EF9B48-B587-4A3A-CC52-AD417C7FD612}"/>
          </ac:spMkLst>
        </pc:spChg>
        <pc:spChg chg="add mod modVis">
          <ac:chgData name="Vishal Shah" userId="07432260-0bb8-4f6d-b01a-b1cba8d59480" providerId="ADAL" clId="{5925C166-ACD9-4CED-8A98-4D2207DCA78C}" dt="2024-08-09T05:19:31.961" v="605" actId="33935"/>
          <ac:spMkLst>
            <pc:docMk/>
            <pc:sldMk cId="2802542835" sldId="277"/>
            <ac:spMk id="7" creationId="{C9CE01EE-3EA8-2743-1FF7-4F631E103553}"/>
          </ac:spMkLst>
        </pc:spChg>
        <pc:spChg chg="mod">
          <ac:chgData name="Vishal Shah" userId="07432260-0bb8-4f6d-b01a-b1cba8d59480" providerId="ADAL" clId="{5925C166-ACD9-4CED-8A98-4D2207DCA78C}" dt="2024-08-09T05:04:23.705" v="308" actId="20577"/>
          <ac:spMkLst>
            <pc:docMk/>
            <pc:sldMk cId="2802542835" sldId="277"/>
            <ac:spMk id="8" creationId="{7BB43CF9-8099-0903-CD74-4BB0FCE685F9}"/>
          </ac:spMkLst>
        </pc:spChg>
        <pc:spChg chg="add mod modVis">
          <ac:chgData name="Vishal Shah" userId="07432260-0bb8-4f6d-b01a-b1cba8d59480" providerId="ADAL" clId="{5925C166-ACD9-4CED-8A98-4D2207DCA78C}" dt="2024-08-09T05:19:31.961" v="605" actId="33935"/>
          <ac:spMkLst>
            <pc:docMk/>
            <pc:sldMk cId="2802542835" sldId="277"/>
            <ac:spMk id="10" creationId="{A95A1D56-93E5-E274-BEE9-FD97C3345C22}"/>
          </ac:spMkLst>
        </pc:spChg>
        <pc:spChg chg="mod">
          <ac:chgData name="Vishal Shah" userId="07432260-0bb8-4f6d-b01a-b1cba8d59480" providerId="ADAL" clId="{5925C166-ACD9-4CED-8A98-4D2207DCA78C}" dt="2024-08-09T05:04:33.092" v="312" actId="20577"/>
          <ac:spMkLst>
            <pc:docMk/>
            <pc:sldMk cId="2802542835" sldId="277"/>
            <ac:spMk id="11" creationId="{4538C610-E0B9-979D-4816-7E94BC2E8254}"/>
          </ac:spMkLst>
        </pc:spChg>
        <pc:spChg chg="add mod modVis">
          <ac:chgData name="Vishal Shah" userId="07432260-0bb8-4f6d-b01a-b1cba8d59480" providerId="ADAL" clId="{5925C166-ACD9-4CED-8A98-4D2207DCA78C}" dt="2024-08-09T05:19:31.961" v="605" actId="33935"/>
          <ac:spMkLst>
            <pc:docMk/>
            <pc:sldMk cId="2802542835" sldId="277"/>
            <ac:spMk id="13" creationId="{DE71003B-E51F-B23A-2222-3646A6EB6A89}"/>
          </ac:spMkLst>
        </pc:spChg>
        <pc:spChg chg="mod">
          <ac:chgData name="Vishal Shah" userId="07432260-0bb8-4f6d-b01a-b1cba8d59480" providerId="ADAL" clId="{5925C166-ACD9-4CED-8A98-4D2207DCA78C}" dt="2024-08-09T05:04:41.234" v="318" actId="20577"/>
          <ac:spMkLst>
            <pc:docMk/>
            <pc:sldMk cId="2802542835" sldId="277"/>
            <ac:spMk id="14" creationId="{75D05A69-5F64-CCD3-73C4-D8DD77F6465D}"/>
          </ac:spMkLst>
        </pc:spChg>
        <pc:spChg chg="mod">
          <ac:chgData name="Vishal Shah" userId="07432260-0bb8-4f6d-b01a-b1cba8d59480" providerId="ADAL" clId="{5925C166-ACD9-4CED-8A98-4D2207DCA78C}" dt="2024-08-09T05:04:46.404" v="322" actId="20577"/>
          <ac:spMkLst>
            <pc:docMk/>
            <pc:sldMk cId="2802542835" sldId="277"/>
            <ac:spMk id="17" creationId="{89424F7E-B5F0-4549-B84B-DE4E3B1B191C}"/>
          </ac:spMkLst>
        </pc:spChg>
        <pc:spChg chg="mod">
          <ac:chgData name="Vishal Shah" userId="07432260-0bb8-4f6d-b01a-b1cba8d59480" providerId="ADAL" clId="{5925C166-ACD9-4CED-8A98-4D2207DCA78C}" dt="2024-08-09T05:04:50.146" v="328" actId="20577"/>
          <ac:spMkLst>
            <pc:docMk/>
            <pc:sldMk cId="2802542835" sldId="277"/>
            <ac:spMk id="20" creationId="{8385706A-62C2-10EF-CECF-DD248B72F280}"/>
          </ac:spMkLst>
        </pc:spChg>
        <pc:spChg chg="mod">
          <ac:chgData name="Vishal Shah" userId="07432260-0bb8-4f6d-b01a-b1cba8d59480" providerId="ADAL" clId="{5925C166-ACD9-4CED-8A98-4D2207DCA78C}" dt="2024-08-09T05:04:53.240" v="332" actId="20577"/>
          <ac:spMkLst>
            <pc:docMk/>
            <pc:sldMk cId="2802542835" sldId="277"/>
            <ac:spMk id="23" creationId="{6BAA7CD8-AED3-0F94-C946-90FED4752601}"/>
          </ac:spMkLst>
        </pc:spChg>
        <pc:spChg chg="mod">
          <ac:chgData name="Vishal Shah" userId="07432260-0bb8-4f6d-b01a-b1cba8d59480" providerId="ADAL" clId="{5925C166-ACD9-4CED-8A98-4D2207DCA78C}" dt="2024-08-09T05:04:57.231" v="336" actId="20577"/>
          <ac:spMkLst>
            <pc:docMk/>
            <pc:sldMk cId="2802542835" sldId="277"/>
            <ac:spMk id="26" creationId="{7C85E0E4-12CC-F8AF-1556-BFACE775EE6A}"/>
          </ac:spMkLst>
        </pc:spChg>
        <pc:spChg chg="mod">
          <ac:chgData name="Vishal Shah" userId="07432260-0bb8-4f6d-b01a-b1cba8d59480" providerId="ADAL" clId="{5925C166-ACD9-4CED-8A98-4D2207DCA78C}" dt="2024-08-09T05:05:00.588" v="340" actId="20577"/>
          <ac:spMkLst>
            <pc:docMk/>
            <pc:sldMk cId="2802542835" sldId="277"/>
            <ac:spMk id="29" creationId="{976FD57A-424B-ADD9-D69F-6374487AC495}"/>
          </ac:spMkLst>
        </pc:spChg>
        <pc:spChg chg="mod">
          <ac:chgData name="Vishal Shah" userId="07432260-0bb8-4f6d-b01a-b1cba8d59480" providerId="ADAL" clId="{5925C166-ACD9-4CED-8A98-4D2207DCA78C}" dt="2024-08-09T05:05:18.188" v="344" actId="20577"/>
          <ac:spMkLst>
            <pc:docMk/>
            <pc:sldMk cId="2802542835" sldId="277"/>
            <ac:spMk id="32" creationId="{3B460A4E-462D-44E6-A788-04BD297412F1}"/>
          </ac:spMkLst>
        </pc:spChg>
        <pc:spChg chg="mod">
          <ac:chgData name="Vishal Shah" userId="07432260-0bb8-4f6d-b01a-b1cba8d59480" providerId="ADAL" clId="{5925C166-ACD9-4CED-8A98-4D2207DCA78C}" dt="2024-08-09T05:05:22.985" v="350" actId="20577"/>
          <ac:spMkLst>
            <pc:docMk/>
            <pc:sldMk cId="2802542835" sldId="277"/>
            <ac:spMk id="35" creationId="{36990445-4221-E24C-63B4-51D1926DF24C}"/>
          </ac:spMkLst>
        </pc:spChg>
        <pc:spChg chg="add mod ord modVis">
          <ac:chgData name="Vishal Shah" userId="07432260-0bb8-4f6d-b01a-b1cba8d59480" providerId="ADAL" clId="{5925C166-ACD9-4CED-8A98-4D2207DCA78C}" dt="2024-08-09T05:19:31.961" v="605" actId="33935"/>
          <ac:spMkLst>
            <pc:docMk/>
            <pc:sldMk cId="2802542835" sldId="277"/>
            <ac:spMk id="37" creationId="{4F1D4CF7-255B-6E76-5184-B1586E9DD9E1}"/>
          </ac:spMkLst>
        </pc:spChg>
        <pc:spChg chg="mod">
          <ac:chgData name="Vishal Shah" userId="07432260-0bb8-4f6d-b01a-b1cba8d59480" providerId="ADAL" clId="{5925C166-ACD9-4CED-8A98-4D2207DCA78C}" dt="2024-08-09T05:05:28.194" v="356" actId="20577"/>
          <ac:spMkLst>
            <pc:docMk/>
            <pc:sldMk cId="2802542835" sldId="277"/>
            <ac:spMk id="38" creationId="{2CB8BC1D-3D33-8D13-0588-3E114300157D}"/>
          </ac:spMkLst>
        </pc:spChg>
        <pc:spChg chg="add del mod">
          <ac:chgData name="Vishal Shah" userId="07432260-0bb8-4f6d-b01a-b1cba8d59480" providerId="ADAL" clId="{5925C166-ACD9-4CED-8A98-4D2207DCA78C}" dt="2024-08-09T05:18:56.094" v="599" actId="6264"/>
          <ac:spMkLst>
            <pc:docMk/>
            <pc:sldMk cId="2802542835" sldId="277"/>
            <ac:spMk id="40" creationId="{ED3945DA-2ED1-6BB1-EE53-F87126C707C8}"/>
          </ac:spMkLst>
        </pc:spChg>
        <pc:spChg chg="mod">
          <ac:chgData name="Vishal Shah" userId="07432260-0bb8-4f6d-b01a-b1cba8d59480" providerId="ADAL" clId="{5925C166-ACD9-4CED-8A98-4D2207DCA78C}" dt="2024-08-09T05:05:36.706" v="360" actId="20577"/>
          <ac:spMkLst>
            <pc:docMk/>
            <pc:sldMk cId="2802542835" sldId="277"/>
            <ac:spMk id="41" creationId="{A6BBBD9D-C10D-1C4E-34CA-9C7E418BF1E9}"/>
          </ac:spMkLst>
        </pc:spChg>
        <pc:spChg chg="mod">
          <ac:chgData name="Vishal Shah" userId="07432260-0bb8-4f6d-b01a-b1cba8d59480" providerId="ADAL" clId="{5925C166-ACD9-4CED-8A98-4D2207DCA78C}" dt="2024-08-09T05:05:40.058" v="364" actId="20577"/>
          <ac:spMkLst>
            <pc:docMk/>
            <pc:sldMk cId="2802542835" sldId="277"/>
            <ac:spMk id="45" creationId="{DCB34A4E-BC81-6F9A-5573-23F0C8AB047A}"/>
          </ac:spMkLst>
        </pc:spChg>
        <pc:grpChg chg="mod modVis">
          <ac:chgData name="Vishal Shah" userId="07432260-0bb8-4f6d-b01a-b1cba8d59480" providerId="ADAL" clId="{5925C166-ACD9-4CED-8A98-4D2207DCA78C}" dt="2024-08-09T05:05:43.337" v="365" actId="14429"/>
          <ac:grpSpMkLst>
            <pc:docMk/>
            <pc:sldMk cId="2802542835" sldId="277"/>
            <ac:grpSpMk id="49" creationId="{EDF87375-E045-0964-3754-32ABD7035002}"/>
          </ac:grpSpMkLst>
        </pc:grpChg>
        <pc:grpChg chg="mod modVis">
          <ac:chgData name="Vishal Shah" userId="07432260-0bb8-4f6d-b01a-b1cba8d59480" providerId="ADAL" clId="{5925C166-ACD9-4CED-8A98-4D2207DCA78C}" dt="2024-08-09T05:04:02.847" v="299" actId="14429"/>
          <ac:grpSpMkLst>
            <pc:docMk/>
            <pc:sldMk cId="2802542835" sldId="277"/>
            <ac:grpSpMk id="50" creationId="{445B1FD2-5A3E-7523-6B6D-1E51285FB493}"/>
          </ac:grpSpMkLst>
        </pc:grpChg>
        <pc:grpChg chg="add mod ord modVis">
          <ac:chgData name="Vishal Shah" userId="07432260-0bb8-4f6d-b01a-b1cba8d59480" providerId="ADAL" clId="{5925C166-ACD9-4CED-8A98-4D2207DCA78C}" dt="2024-08-09T05:19:31.961" v="605" actId="33935"/>
          <ac:grpSpMkLst>
            <pc:docMk/>
            <pc:sldMk cId="2802542835" sldId="277"/>
            <ac:grpSpMk id="51" creationId="{5B894CCE-19A7-4D8B-103F-34D42F9444DC}"/>
          </ac:grpSpMkLst>
        </pc:grpChg>
        <pc:cxnChg chg="mod">
          <ac:chgData name="Vishal Shah" userId="07432260-0bb8-4f6d-b01a-b1cba8d59480" providerId="ADAL" clId="{5925C166-ACD9-4CED-8A98-4D2207DCA78C}" dt="2024-08-09T05:03:10.378" v="295"/>
          <ac:cxnSpMkLst>
            <pc:docMk/>
            <pc:sldMk cId="2802542835" sldId="277"/>
            <ac:cxnSpMk id="5" creationId="{BD4AB22A-4A4E-6045-09F2-0AB56111C2C2}"/>
          </ac:cxnSpMkLst>
        </pc:cxnChg>
        <pc:cxnChg chg="mod">
          <ac:chgData name="Vishal Shah" userId="07432260-0bb8-4f6d-b01a-b1cba8d59480" providerId="ADAL" clId="{5925C166-ACD9-4CED-8A98-4D2207DCA78C}" dt="2024-08-09T05:03:10.378" v="295"/>
          <ac:cxnSpMkLst>
            <pc:docMk/>
            <pc:sldMk cId="2802542835" sldId="277"/>
            <ac:cxnSpMk id="9" creationId="{2F5BDEE8-69BA-D1B3-2AFD-862D40114E0C}"/>
          </ac:cxnSpMkLst>
        </pc:cxnChg>
        <pc:cxnChg chg="mod">
          <ac:chgData name="Vishal Shah" userId="07432260-0bb8-4f6d-b01a-b1cba8d59480" providerId="ADAL" clId="{5925C166-ACD9-4CED-8A98-4D2207DCA78C}" dt="2024-08-09T05:03:10.378" v="295"/>
          <ac:cxnSpMkLst>
            <pc:docMk/>
            <pc:sldMk cId="2802542835" sldId="277"/>
            <ac:cxnSpMk id="12" creationId="{B7B71AF1-01F8-EEB5-D845-ED0A91B37700}"/>
          </ac:cxnSpMkLst>
        </pc:cxnChg>
        <pc:cxnChg chg="mod">
          <ac:chgData name="Vishal Shah" userId="07432260-0bb8-4f6d-b01a-b1cba8d59480" providerId="ADAL" clId="{5925C166-ACD9-4CED-8A98-4D2207DCA78C}" dt="2024-08-09T05:03:10.378" v="295"/>
          <ac:cxnSpMkLst>
            <pc:docMk/>
            <pc:sldMk cId="2802542835" sldId="277"/>
            <ac:cxnSpMk id="15" creationId="{59C3AD6C-E868-5FA9-EC64-FAF7CB09E427}"/>
          </ac:cxnSpMkLst>
        </pc:cxnChg>
        <pc:cxnChg chg="mod">
          <ac:chgData name="Vishal Shah" userId="07432260-0bb8-4f6d-b01a-b1cba8d59480" providerId="ADAL" clId="{5925C166-ACD9-4CED-8A98-4D2207DCA78C}" dt="2024-08-09T05:03:10.378" v="295"/>
          <ac:cxnSpMkLst>
            <pc:docMk/>
            <pc:sldMk cId="2802542835" sldId="277"/>
            <ac:cxnSpMk id="18" creationId="{5C66789F-AE4C-991D-25C3-BFB0815600E9}"/>
          </ac:cxnSpMkLst>
        </pc:cxnChg>
        <pc:cxnChg chg="add mod modVis">
          <ac:chgData name="Vishal Shah" userId="07432260-0bb8-4f6d-b01a-b1cba8d59480" providerId="ADAL" clId="{5925C166-ACD9-4CED-8A98-4D2207DCA78C}" dt="2024-08-09T05:19:31.961" v="605" actId="33935"/>
          <ac:cxnSpMkLst>
            <pc:docMk/>
            <pc:sldMk cId="2802542835" sldId="277"/>
            <ac:cxnSpMk id="19" creationId="{2CD71DB9-8634-84F3-6E27-4C3CFA23F97A}"/>
          </ac:cxnSpMkLst>
        </pc:cxnChg>
        <pc:cxnChg chg="mod">
          <ac:chgData name="Vishal Shah" userId="07432260-0bb8-4f6d-b01a-b1cba8d59480" providerId="ADAL" clId="{5925C166-ACD9-4CED-8A98-4D2207DCA78C}" dt="2024-08-09T05:03:10.378" v="295"/>
          <ac:cxnSpMkLst>
            <pc:docMk/>
            <pc:sldMk cId="2802542835" sldId="277"/>
            <ac:cxnSpMk id="21" creationId="{AA140636-EA2E-6F21-8246-9AFE08211FBA}"/>
          </ac:cxnSpMkLst>
        </pc:cxnChg>
        <pc:cxnChg chg="add mod modVis">
          <ac:chgData name="Vishal Shah" userId="07432260-0bb8-4f6d-b01a-b1cba8d59480" providerId="ADAL" clId="{5925C166-ACD9-4CED-8A98-4D2207DCA78C}" dt="2024-08-09T05:19:31.961" v="605" actId="33935"/>
          <ac:cxnSpMkLst>
            <pc:docMk/>
            <pc:sldMk cId="2802542835" sldId="277"/>
            <ac:cxnSpMk id="22" creationId="{809C40C6-3C0B-5AAE-9ECE-FD793EB075F4}"/>
          </ac:cxnSpMkLst>
        </pc:cxnChg>
        <pc:cxnChg chg="mod">
          <ac:chgData name="Vishal Shah" userId="07432260-0bb8-4f6d-b01a-b1cba8d59480" providerId="ADAL" clId="{5925C166-ACD9-4CED-8A98-4D2207DCA78C}" dt="2024-08-09T05:03:10.378" v="295"/>
          <ac:cxnSpMkLst>
            <pc:docMk/>
            <pc:sldMk cId="2802542835" sldId="277"/>
            <ac:cxnSpMk id="24" creationId="{DFF90ED4-E62A-AD8E-8A73-54AC5D934461}"/>
          </ac:cxnSpMkLst>
        </pc:cxnChg>
        <pc:cxnChg chg="add mod modVis">
          <ac:chgData name="Vishal Shah" userId="07432260-0bb8-4f6d-b01a-b1cba8d59480" providerId="ADAL" clId="{5925C166-ACD9-4CED-8A98-4D2207DCA78C}" dt="2024-08-09T05:19:31.961" v="605" actId="33935"/>
          <ac:cxnSpMkLst>
            <pc:docMk/>
            <pc:sldMk cId="2802542835" sldId="277"/>
            <ac:cxnSpMk id="25" creationId="{3CD7FE02-4375-462A-8E1C-CBDF65BCE9CB}"/>
          </ac:cxnSpMkLst>
        </pc:cxnChg>
        <pc:cxnChg chg="mod">
          <ac:chgData name="Vishal Shah" userId="07432260-0bb8-4f6d-b01a-b1cba8d59480" providerId="ADAL" clId="{5925C166-ACD9-4CED-8A98-4D2207DCA78C}" dt="2024-08-09T05:03:10.378" v="295"/>
          <ac:cxnSpMkLst>
            <pc:docMk/>
            <pc:sldMk cId="2802542835" sldId="277"/>
            <ac:cxnSpMk id="27" creationId="{E7B3FF61-36CE-8B78-78C2-FA4ECB4D408C}"/>
          </ac:cxnSpMkLst>
        </pc:cxnChg>
        <pc:cxnChg chg="add mod modVis">
          <ac:chgData name="Vishal Shah" userId="07432260-0bb8-4f6d-b01a-b1cba8d59480" providerId="ADAL" clId="{5925C166-ACD9-4CED-8A98-4D2207DCA78C}" dt="2024-08-09T05:19:31.961" v="605" actId="33935"/>
          <ac:cxnSpMkLst>
            <pc:docMk/>
            <pc:sldMk cId="2802542835" sldId="277"/>
            <ac:cxnSpMk id="28" creationId="{F8FA8BE7-BCC5-22DA-69B4-8940D4B01D6B}"/>
          </ac:cxnSpMkLst>
        </pc:cxnChg>
        <pc:cxnChg chg="mod">
          <ac:chgData name="Vishal Shah" userId="07432260-0bb8-4f6d-b01a-b1cba8d59480" providerId="ADAL" clId="{5925C166-ACD9-4CED-8A98-4D2207DCA78C}" dt="2024-08-09T05:03:10.378" v="295"/>
          <ac:cxnSpMkLst>
            <pc:docMk/>
            <pc:sldMk cId="2802542835" sldId="277"/>
            <ac:cxnSpMk id="30" creationId="{8645593D-FA56-683B-BD11-6B5BE94DF886}"/>
          </ac:cxnSpMkLst>
        </pc:cxnChg>
        <pc:cxnChg chg="add del mod">
          <ac:chgData name="Vishal Shah" userId="07432260-0bb8-4f6d-b01a-b1cba8d59480" providerId="ADAL" clId="{5925C166-ACD9-4CED-8A98-4D2207DCA78C}" dt="2024-08-09T05:10:33.181" v="433" actId="478"/>
          <ac:cxnSpMkLst>
            <pc:docMk/>
            <pc:sldMk cId="2802542835" sldId="277"/>
            <ac:cxnSpMk id="31" creationId="{EDBB949F-AA67-FAC3-D05E-6BDED1319241}"/>
          </ac:cxnSpMkLst>
        </pc:cxnChg>
        <pc:cxnChg chg="mod">
          <ac:chgData name="Vishal Shah" userId="07432260-0bb8-4f6d-b01a-b1cba8d59480" providerId="ADAL" clId="{5925C166-ACD9-4CED-8A98-4D2207DCA78C}" dt="2024-08-09T05:03:10.378" v="295"/>
          <ac:cxnSpMkLst>
            <pc:docMk/>
            <pc:sldMk cId="2802542835" sldId="277"/>
            <ac:cxnSpMk id="33" creationId="{A3F6EBAC-4618-5676-4137-A0DBA8D21681}"/>
          </ac:cxnSpMkLst>
        </pc:cxnChg>
        <pc:cxnChg chg="add mod modVis">
          <ac:chgData name="Vishal Shah" userId="07432260-0bb8-4f6d-b01a-b1cba8d59480" providerId="ADAL" clId="{5925C166-ACD9-4CED-8A98-4D2207DCA78C}" dt="2024-08-09T05:19:31.961" v="605" actId="33935"/>
          <ac:cxnSpMkLst>
            <pc:docMk/>
            <pc:sldMk cId="2802542835" sldId="277"/>
            <ac:cxnSpMk id="34" creationId="{46562EFF-F376-5151-57B9-C6E3B88DA467}"/>
          </ac:cxnSpMkLst>
        </pc:cxnChg>
        <pc:cxnChg chg="mod">
          <ac:chgData name="Vishal Shah" userId="07432260-0bb8-4f6d-b01a-b1cba8d59480" providerId="ADAL" clId="{5925C166-ACD9-4CED-8A98-4D2207DCA78C}" dt="2024-08-09T05:03:10.378" v="295"/>
          <ac:cxnSpMkLst>
            <pc:docMk/>
            <pc:sldMk cId="2802542835" sldId="277"/>
            <ac:cxnSpMk id="36" creationId="{09F19D6A-6AB2-E64E-3EF0-D892C8AE2F8F}"/>
          </ac:cxnSpMkLst>
        </pc:cxnChg>
        <pc:cxnChg chg="mod">
          <ac:chgData name="Vishal Shah" userId="07432260-0bb8-4f6d-b01a-b1cba8d59480" providerId="ADAL" clId="{5925C166-ACD9-4CED-8A98-4D2207DCA78C}" dt="2024-08-09T05:03:10.378" v="295"/>
          <ac:cxnSpMkLst>
            <pc:docMk/>
            <pc:sldMk cId="2802542835" sldId="277"/>
            <ac:cxnSpMk id="39" creationId="{1C5312C8-8BE7-57C7-33FD-C5DDF4E276F1}"/>
          </ac:cxnSpMkLst>
        </pc:cxnChg>
        <pc:cxnChg chg="mod">
          <ac:chgData name="Vishal Shah" userId="07432260-0bb8-4f6d-b01a-b1cba8d59480" providerId="ADAL" clId="{5925C166-ACD9-4CED-8A98-4D2207DCA78C}" dt="2024-08-09T05:03:10.378" v="295"/>
          <ac:cxnSpMkLst>
            <pc:docMk/>
            <pc:sldMk cId="2802542835" sldId="277"/>
            <ac:cxnSpMk id="42" creationId="{CA17199E-B81A-4E05-0F92-6EFB5F23BD75}"/>
          </ac:cxnSpMkLst>
        </pc:cxnChg>
        <pc:cxnChg chg="mod">
          <ac:chgData name="Vishal Shah" userId="07432260-0bb8-4f6d-b01a-b1cba8d59480" providerId="ADAL" clId="{5925C166-ACD9-4CED-8A98-4D2207DCA78C}" dt="2024-08-09T05:03:10.378" v="295"/>
          <ac:cxnSpMkLst>
            <pc:docMk/>
            <pc:sldMk cId="2802542835" sldId="277"/>
            <ac:cxnSpMk id="46" creationId="{75836ED1-5C3D-76CD-4E16-D9761FE0FAD2}"/>
          </ac:cxnSpMkLst>
        </pc:cxnChg>
        <pc:cxnChg chg="mod">
          <ac:chgData name="Vishal Shah" userId="07432260-0bb8-4f6d-b01a-b1cba8d59480" providerId="ADAL" clId="{5925C166-ACD9-4CED-8A98-4D2207DCA78C}" dt="2024-08-09T05:03:10.378" v="295"/>
          <ac:cxnSpMkLst>
            <pc:docMk/>
            <pc:sldMk cId="2802542835" sldId="277"/>
            <ac:cxnSpMk id="48" creationId="{25E5A6B7-ACA8-C71C-E1ED-D0E294386F09}"/>
          </ac:cxnSpMkLst>
        </pc:cxnChg>
      </pc:sldChg>
      <pc:sldChg chg="addSp delSp modSp new mod">
        <pc:chgData name="Vishal Shah" userId="07432260-0bb8-4f6d-b01a-b1cba8d59480" providerId="ADAL" clId="{5925C166-ACD9-4CED-8A98-4D2207DCA78C}" dt="2024-08-09T05:16:52.969" v="598" actId="1076"/>
        <pc:sldMkLst>
          <pc:docMk/>
          <pc:sldMk cId="3138137472" sldId="278"/>
        </pc:sldMkLst>
        <pc:spChg chg="mod">
          <ac:chgData name="Vishal Shah" userId="07432260-0bb8-4f6d-b01a-b1cba8d59480" providerId="ADAL" clId="{5925C166-ACD9-4CED-8A98-4D2207DCA78C}" dt="2024-08-09T05:13:51.787" v="499"/>
          <ac:spMkLst>
            <pc:docMk/>
            <pc:sldMk cId="3138137472" sldId="278"/>
            <ac:spMk id="21" creationId="{4AA98DF9-BA1F-53E8-4A64-C36FE8B8EBAD}"/>
          </ac:spMkLst>
        </pc:spChg>
        <pc:spChg chg="mod">
          <ac:chgData name="Vishal Shah" userId="07432260-0bb8-4f6d-b01a-b1cba8d59480" providerId="ADAL" clId="{5925C166-ACD9-4CED-8A98-4D2207DCA78C}" dt="2024-08-09T05:13:51.787" v="499"/>
          <ac:spMkLst>
            <pc:docMk/>
            <pc:sldMk cId="3138137472" sldId="278"/>
            <ac:spMk id="22" creationId="{6B80C59A-4D8E-CA23-33A3-D63AD5C93DDB}"/>
          </ac:spMkLst>
        </pc:spChg>
        <pc:spChg chg="mod">
          <ac:chgData name="Vishal Shah" userId="07432260-0bb8-4f6d-b01a-b1cba8d59480" providerId="ADAL" clId="{5925C166-ACD9-4CED-8A98-4D2207DCA78C}" dt="2024-08-09T05:13:51.787" v="499"/>
          <ac:spMkLst>
            <pc:docMk/>
            <pc:sldMk cId="3138137472" sldId="278"/>
            <ac:spMk id="23" creationId="{9075E4F7-A2CF-C187-A063-EE6FF8487B43}"/>
          </ac:spMkLst>
        </pc:spChg>
        <pc:spChg chg="mod">
          <ac:chgData name="Vishal Shah" userId="07432260-0bb8-4f6d-b01a-b1cba8d59480" providerId="ADAL" clId="{5925C166-ACD9-4CED-8A98-4D2207DCA78C}" dt="2024-08-09T05:13:51.787" v="499"/>
          <ac:spMkLst>
            <pc:docMk/>
            <pc:sldMk cId="3138137472" sldId="278"/>
            <ac:spMk id="24" creationId="{E49F82F5-0BEC-449A-FFC2-D86F69BC8CC6}"/>
          </ac:spMkLst>
        </pc:spChg>
        <pc:spChg chg="mod">
          <ac:chgData name="Vishal Shah" userId="07432260-0bb8-4f6d-b01a-b1cba8d59480" providerId="ADAL" clId="{5925C166-ACD9-4CED-8A98-4D2207DCA78C}" dt="2024-08-09T05:13:51.787" v="499"/>
          <ac:spMkLst>
            <pc:docMk/>
            <pc:sldMk cId="3138137472" sldId="278"/>
            <ac:spMk id="25" creationId="{018213E3-6D1B-2BB0-CE18-9FC9B33ABCEF}"/>
          </ac:spMkLst>
        </pc:spChg>
        <pc:spChg chg="mod">
          <ac:chgData name="Vishal Shah" userId="07432260-0bb8-4f6d-b01a-b1cba8d59480" providerId="ADAL" clId="{5925C166-ACD9-4CED-8A98-4D2207DCA78C}" dt="2024-08-09T05:13:51.787" v="499"/>
          <ac:spMkLst>
            <pc:docMk/>
            <pc:sldMk cId="3138137472" sldId="278"/>
            <ac:spMk id="26" creationId="{B1B719D3-1094-2579-E4AB-3F7F72EE034A}"/>
          </ac:spMkLst>
        </pc:spChg>
        <pc:spChg chg="mod">
          <ac:chgData name="Vishal Shah" userId="07432260-0bb8-4f6d-b01a-b1cba8d59480" providerId="ADAL" clId="{5925C166-ACD9-4CED-8A98-4D2207DCA78C}" dt="2024-08-09T05:13:51.787" v="499"/>
          <ac:spMkLst>
            <pc:docMk/>
            <pc:sldMk cId="3138137472" sldId="278"/>
            <ac:spMk id="27" creationId="{9A9E536C-ACEE-5915-50D2-75AA8733D966}"/>
          </ac:spMkLst>
        </pc:spChg>
        <pc:spChg chg="mod">
          <ac:chgData name="Vishal Shah" userId="07432260-0bb8-4f6d-b01a-b1cba8d59480" providerId="ADAL" clId="{5925C166-ACD9-4CED-8A98-4D2207DCA78C}" dt="2024-08-09T05:13:51.787" v="499"/>
          <ac:spMkLst>
            <pc:docMk/>
            <pc:sldMk cId="3138137472" sldId="278"/>
            <ac:spMk id="28" creationId="{1517BD9E-BBFB-6702-760D-BBDE272B7603}"/>
          </ac:spMkLst>
        </pc:spChg>
        <pc:spChg chg="mod">
          <ac:chgData name="Vishal Shah" userId="07432260-0bb8-4f6d-b01a-b1cba8d59480" providerId="ADAL" clId="{5925C166-ACD9-4CED-8A98-4D2207DCA78C}" dt="2024-08-09T05:13:51.787" v="499"/>
          <ac:spMkLst>
            <pc:docMk/>
            <pc:sldMk cId="3138137472" sldId="278"/>
            <ac:spMk id="29" creationId="{5685B959-5F93-9773-57CF-9A1EB30211BC}"/>
          </ac:spMkLst>
        </pc:spChg>
        <pc:spChg chg="mod">
          <ac:chgData name="Vishal Shah" userId="07432260-0bb8-4f6d-b01a-b1cba8d59480" providerId="ADAL" clId="{5925C166-ACD9-4CED-8A98-4D2207DCA78C}" dt="2024-08-09T05:13:51.787" v="499"/>
          <ac:spMkLst>
            <pc:docMk/>
            <pc:sldMk cId="3138137472" sldId="278"/>
            <ac:spMk id="30" creationId="{647D829B-DFFE-0C9F-3299-438A704E7959}"/>
          </ac:spMkLst>
        </pc:spChg>
        <pc:spChg chg="mod">
          <ac:chgData name="Vishal Shah" userId="07432260-0bb8-4f6d-b01a-b1cba8d59480" providerId="ADAL" clId="{5925C166-ACD9-4CED-8A98-4D2207DCA78C}" dt="2024-08-09T05:13:51.787" v="499"/>
          <ac:spMkLst>
            <pc:docMk/>
            <pc:sldMk cId="3138137472" sldId="278"/>
            <ac:spMk id="31" creationId="{0B7242F0-3F41-6003-F4A6-4F3BC0BFD29A}"/>
          </ac:spMkLst>
        </pc:spChg>
        <pc:spChg chg="mod">
          <ac:chgData name="Vishal Shah" userId="07432260-0bb8-4f6d-b01a-b1cba8d59480" providerId="ADAL" clId="{5925C166-ACD9-4CED-8A98-4D2207DCA78C}" dt="2024-08-09T05:13:51.787" v="499"/>
          <ac:spMkLst>
            <pc:docMk/>
            <pc:sldMk cId="3138137472" sldId="278"/>
            <ac:spMk id="32" creationId="{17272046-9D2B-422E-95B4-67D38C317615}"/>
          </ac:spMkLst>
        </pc:spChg>
        <pc:spChg chg="mod">
          <ac:chgData name="Vishal Shah" userId="07432260-0bb8-4f6d-b01a-b1cba8d59480" providerId="ADAL" clId="{5925C166-ACD9-4CED-8A98-4D2207DCA78C}" dt="2024-08-09T05:13:51.787" v="499"/>
          <ac:spMkLst>
            <pc:docMk/>
            <pc:sldMk cId="3138137472" sldId="278"/>
            <ac:spMk id="33" creationId="{4EC1CEF3-33C9-2A38-4BCF-9D1B4F42000C}"/>
          </ac:spMkLst>
        </pc:spChg>
        <pc:spChg chg="mod">
          <ac:chgData name="Vishal Shah" userId="07432260-0bb8-4f6d-b01a-b1cba8d59480" providerId="ADAL" clId="{5925C166-ACD9-4CED-8A98-4D2207DCA78C}" dt="2024-08-09T05:13:51.787" v="499"/>
          <ac:spMkLst>
            <pc:docMk/>
            <pc:sldMk cId="3138137472" sldId="278"/>
            <ac:spMk id="34" creationId="{551D55F2-C549-C40E-3F92-4CAA3309102E}"/>
          </ac:spMkLst>
        </pc:spChg>
        <pc:spChg chg="add mod topLvl">
          <ac:chgData name="Vishal Shah" userId="07432260-0bb8-4f6d-b01a-b1cba8d59480" providerId="ADAL" clId="{5925C166-ACD9-4CED-8A98-4D2207DCA78C}" dt="2024-08-09T05:16:02.480" v="546" actId="164"/>
          <ac:spMkLst>
            <pc:docMk/>
            <pc:sldMk cId="3138137472" sldId="278"/>
            <ac:spMk id="35" creationId="{5B48223D-3A4E-913D-E34D-E6C47F817649}"/>
          </ac:spMkLst>
        </pc:spChg>
        <pc:spChg chg="mod topLvl">
          <ac:chgData name="Vishal Shah" userId="07432260-0bb8-4f6d-b01a-b1cba8d59480" providerId="ADAL" clId="{5925C166-ACD9-4CED-8A98-4D2207DCA78C}" dt="2024-08-09T05:16:02.480" v="546" actId="164"/>
          <ac:spMkLst>
            <pc:docMk/>
            <pc:sldMk cId="3138137472" sldId="278"/>
            <ac:spMk id="40" creationId="{298A60DA-D880-37B2-5F8B-7B7CD780AD88}"/>
          </ac:spMkLst>
        </pc:spChg>
        <pc:spChg chg="mod topLvl">
          <ac:chgData name="Vishal Shah" userId="07432260-0bb8-4f6d-b01a-b1cba8d59480" providerId="ADAL" clId="{5925C166-ACD9-4CED-8A98-4D2207DCA78C}" dt="2024-08-09T05:16:02.480" v="546" actId="164"/>
          <ac:spMkLst>
            <pc:docMk/>
            <pc:sldMk cId="3138137472" sldId="278"/>
            <ac:spMk id="43" creationId="{1C9B6979-1239-813F-6286-23037F9B83FE}"/>
          </ac:spMkLst>
        </pc:spChg>
        <pc:spChg chg="mod topLvl">
          <ac:chgData name="Vishal Shah" userId="07432260-0bb8-4f6d-b01a-b1cba8d59480" providerId="ADAL" clId="{5925C166-ACD9-4CED-8A98-4D2207DCA78C}" dt="2024-08-09T05:16:02.480" v="546" actId="164"/>
          <ac:spMkLst>
            <pc:docMk/>
            <pc:sldMk cId="3138137472" sldId="278"/>
            <ac:spMk id="46" creationId="{4F5B6562-1990-971F-45BB-7ABDF62E4BD0}"/>
          </ac:spMkLst>
        </pc:spChg>
        <pc:spChg chg="mod topLvl">
          <ac:chgData name="Vishal Shah" userId="07432260-0bb8-4f6d-b01a-b1cba8d59480" providerId="ADAL" clId="{5925C166-ACD9-4CED-8A98-4D2207DCA78C}" dt="2024-08-09T05:16:02.480" v="546" actId="164"/>
          <ac:spMkLst>
            <pc:docMk/>
            <pc:sldMk cId="3138137472" sldId="278"/>
            <ac:spMk id="49" creationId="{0BE0B617-2378-F183-08B0-B7F97B281A33}"/>
          </ac:spMkLst>
        </pc:spChg>
        <pc:spChg chg="mod topLvl">
          <ac:chgData name="Vishal Shah" userId="07432260-0bb8-4f6d-b01a-b1cba8d59480" providerId="ADAL" clId="{5925C166-ACD9-4CED-8A98-4D2207DCA78C}" dt="2024-08-09T05:16:02.480" v="546" actId="164"/>
          <ac:spMkLst>
            <pc:docMk/>
            <pc:sldMk cId="3138137472" sldId="278"/>
            <ac:spMk id="52" creationId="{06DD1922-67FD-4FF5-0933-832013D4666A}"/>
          </ac:spMkLst>
        </pc:spChg>
        <pc:spChg chg="mod topLvl">
          <ac:chgData name="Vishal Shah" userId="07432260-0bb8-4f6d-b01a-b1cba8d59480" providerId="ADAL" clId="{5925C166-ACD9-4CED-8A98-4D2207DCA78C}" dt="2024-08-09T05:16:02.480" v="546" actId="164"/>
          <ac:spMkLst>
            <pc:docMk/>
            <pc:sldMk cId="3138137472" sldId="278"/>
            <ac:spMk id="55" creationId="{5E27E272-D09E-C344-F866-687EC06B4E49}"/>
          </ac:spMkLst>
        </pc:spChg>
        <pc:spChg chg="mod topLvl">
          <ac:chgData name="Vishal Shah" userId="07432260-0bb8-4f6d-b01a-b1cba8d59480" providerId="ADAL" clId="{5925C166-ACD9-4CED-8A98-4D2207DCA78C}" dt="2024-08-09T05:16:02.480" v="546" actId="164"/>
          <ac:spMkLst>
            <pc:docMk/>
            <pc:sldMk cId="3138137472" sldId="278"/>
            <ac:spMk id="58" creationId="{3DAEFEC1-D2D0-F938-173F-6678EB59B8E5}"/>
          </ac:spMkLst>
        </pc:spChg>
        <pc:spChg chg="mod topLvl">
          <ac:chgData name="Vishal Shah" userId="07432260-0bb8-4f6d-b01a-b1cba8d59480" providerId="ADAL" clId="{5925C166-ACD9-4CED-8A98-4D2207DCA78C}" dt="2024-08-09T05:16:02.480" v="546" actId="164"/>
          <ac:spMkLst>
            <pc:docMk/>
            <pc:sldMk cId="3138137472" sldId="278"/>
            <ac:spMk id="61" creationId="{10A862F3-D7B4-C8C8-E4B2-F603AAC44E75}"/>
          </ac:spMkLst>
        </pc:spChg>
        <pc:spChg chg="mod topLvl">
          <ac:chgData name="Vishal Shah" userId="07432260-0bb8-4f6d-b01a-b1cba8d59480" providerId="ADAL" clId="{5925C166-ACD9-4CED-8A98-4D2207DCA78C}" dt="2024-08-09T05:16:02.480" v="546" actId="164"/>
          <ac:spMkLst>
            <pc:docMk/>
            <pc:sldMk cId="3138137472" sldId="278"/>
            <ac:spMk id="64" creationId="{CA1C87FE-2C2F-16FC-0B8B-D085FF1F7E5E}"/>
          </ac:spMkLst>
        </pc:spChg>
        <pc:spChg chg="mod topLvl">
          <ac:chgData name="Vishal Shah" userId="07432260-0bb8-4f6d-b01a-b1cba8d59480" providerId="ADAL" clId="{5925C166-ACD9-4CED-8A98-4D2207DCA78C}" dt="2024-08-09T05:16:02.480" v="546" actId="164"/>
          <ac:spMkLst>
            <pc:docMk/>
            <pc:sldMk cId="3138137472" sldId="278"/>
            <ac:spMk id="67" creationId="{DFF7F386-20D8-926E-9764-BF25F46E387C}"/>
          </ac:spMkLst>
        </pc:spChg>
        <pc:spChg chg="mod topLvl">
          <ac:chgData name="Vishal Shah" userId="07432260-0bb8-4f6d-b01a-b1cba8d59480" providerId="ADAL" clId="{5925C166-ACD9-4CED-8A98-4D2207DCA78C}" dt="2024-08-09T05:16:02.480" v="546" actId="164"/>
          <ac:spMkLst>
            <pc:docMk/>
            <pc:sldMk cId="3138137472" sldId="278"/>
            <ac:spMk id="70" creationId="{97EB79E2-D3FF-DB35-5AA4-29198D5B519A}"/>
          </ac:spMkLst>
        </pc:spChg>
        <pc:spChg chg="mod topLvl">
          <ac:chgData name="Vishal Shah" userId="07432260-0bb8-4f6d-b01a-b1cba8d59480" providerId="ADAL" clId="{5925C166-ACD9-4CED-8A98-4D2207DCA78C}" dt="2024-08-09T05:16:02.480" v="546" actId="164"/>
          <ac:spMkLst>
            <pc:docMk/>
            <pc:sldMk cId="3138137472" sldId="278"/>
            <ac:spMk id="73" creationId="{D835AF32-AB6B-F571-9358-7C772C82B063}"/>
          </ac:spMkLst>
        </pc:spChg>
        <pc:grpChg chg="add mod">
          <ac:chgData name="Vishal Shah" userId="07432260-0bb8-4f6d-b01a-b1cba8d59480" providerId="ADAL" clId="{5925C166-ACD9-4CED-8A98-4D2207DCA78C}" dt="2024-08-09T05:13:51.787" v="499"/>
          <ac:grpSpMkLst>
            <pc:docMk/>
            <pc:sldMk cId="3138137472" sldId="278"/>
            <ac:grpSpMk id="3" creationId="{07D9E9CB-B83B-BCFF-DBF3-E849DFDBC63C}"/>
          </ac:grpSpMkLst>
        </pc:grpChg>
        <pc:grpChg chg="mod">
          <ac:chgData name="Vishal Shah" userId="07432260-0bb8-4f6d-b01a-b1cba8d59480" providerId="ADAL" clId="{5925C166-ACD9-4CED-8A98-4D2207DCA78C}" dt="2024-08-09T05:13:51.787" v="499"/>
          <ac:grpSpMkLst>
            <pc:docMk/>
            <pc:sldMk cId="3138137472" sldId="278"/>
            <ac:grpSpMk id="4" creationId="{A5305B92-7149-5B08-773E-8E80A8645F39}"/>
          </ac:grpSpMkLst>
        </pc:grpChg>
        <pc:grpChg chg="mod">
          <ac:chgData name="Vishal Shah" userId="07432260-0bb8-4f6d-b01a-b1cba8d59480" providerId="ADAL" clId="{5925C166-ACD9-4CED-8A98-4D2207DCA78C}" dt="2024-08-09T05:13:51.787" v="499"/>
          <ac:grpSpMkLst>
            <pc:docMk/>
            <pc:sldMk cId="3138137472" sldId="278"/>
            <ac:grpSpMk id="5" creationId="{73563CA0-4B66-59D2-B867-60A398854EAC}"/>
          </ac:grpSpMkLst>
        </pc:grpChg>
        <pc:grpChg chg="add del mod">
          <ac:chgData name="Vishal Shah" userId="07432260-0bb8-4f6d-b01a-b1cba8d59480" providerId="ADAL" clId="{5925C166-ACD9-4CED-8A98-4D2207DCA78C}" dt="2024-08-09T05:15:34.181" v="528" actId="165"/>
          <ac:grpSpMkLst>
            <pc:docMk/>
            <pc:sldMk cId="3138137472" sldId="278"/>
            <ac:grpSpMk id="38" creationId="{DEB56866-BA3B-EFC5-0CC3-E7EA099175BC}"/>
          </ac:grpSpMkLst>
        </pc:grpChg>
        <pc:grpChg chg="add del mod">
          <ac:chgData name="Vishal Shah" userId="07432260-0bb8-4f6d-b01a-b1cba8d59480" providerId="ADAL" clId="{5925C166-ACD9-4CED-8A98-4D2207DCA78C}" dt="2024-08-09T05:15:34.181" v="528" actId="165"/>
          <ac:grpSpMkLst>
            <pc:docMk/>
            <pc:sldMk cId="3138137472" sldId="278"/>
            <ac:grpSpMk id="39" creationId="{288529BA-0765-907B-CCA4-785BD2ECB85B}"/>
          </ac:grpSpMkLst>
        </pc:grpChg>
        <pc:grpChg chg="add del mod">
          <ac:chgData name="Vishal Shah" userId="07432260-0bb8-4f6d-b01a-b1cba8d59480" providerId="ADAL" clId="{5925C166-ACD9-4CED-8A98-4D2207DCA78C}" dt="2024-08-09T05:15:34.181" v="528" actId="165"/>
          <ac:grpSpMkLst>
            <pc:docMk/>
            <pc:sldMk cId="3138137472" sldId="278"/>
            <ac:grpSpMk id="42" creationId="{6F37FAAC-AD35-2182-BEB5-A2D4B998F091}"/>
          </ac:grpSpMkLst>
        </pc:grpChg>
        <pc:grpChg chg="add del mod">
          <ac:chgData name="Vishal Shah" userId="07432260-0bb8-4f6d-b01a-b1cba8d59480" providerId="ADAL" clId="{5925C166-ACD9-4CED-8A98-4D2207DCA78C}" dt="2024-08-09T05:15:34.181" v="528" actId="165"/>
          <ac:grpSpMkLst>
            <pc:docMk/>
            <pc:sldMk cId="3138137472" sldId="278"/>
            <ac:grpSpMk id="45" creationId="{D3C3A3B0-A750-6955-D0E6-A764F831E8B9}"/>
          </ac:grpSpMkLst>
        </pc:grpChg>
        <pc:grpChg chg="add del mod">
          <ac:chgData name="Vishal Shah" userId="07432260-0bb8-4f6d-b01a-b1cba8d59480" providerId="ADAL" clId="{5925C166-ACD9-4CED-8A98-4D2207DCA78C}" dt="2024-08-09T05:15:34.181" v="528" actId="165"/>
          <ac:grpSpMkLst>
            <pc:docMk/>
            <pc:sldMk cId="3138137472" sldId="278"/>
            <ac:grpSpMk id="48" creationId="{47BCBCA8-7DD4-8B2C-8125-2529E6291ED4}"/>
          </ac:grpSpMkLst>
        </pc:grpChg>
        <pc:grpChg chg="add del mod">
          <ac:chgData name="Vishal Shah" userId="07432260-0bb8-4f6d-b01a-b1cba8d59480" providerId="ADAL" clId="{5925C166-ACD9-4CED-8A98-4D2207DCA78C}" dt="2024-08-09T05:15:34.181" v="528" actId="165"/>
          <ac:grpSpMkLst>
            <pc:docMk/>
            <pc:sldMk cId="3138137472" sldId="278"/>
            <ac:grpSpMk id="51" creationId="{68F6C399-DE06-94B1-FE8F-F437E3F07AB7}"/>
          </ac:grpSpMkLst>
        </pc:grpChg>
        <pc:grpChg chg="add del mod">
          <ac:chgData name="Vishal Shah" userId="07432260-0bb8-4f6d-b01a-b1cba8d59480" providerId="ADAL" clId="{5925C166-ACD9-4CED-8A98-4D2207DCA78C}" dt="2024-08-09T05:15:34.181" v="528" actId="165"/>
          <ac:grpSpMkLst>
            <pc:docMk/>
            <pc:sldMk cId="3138137472" sldId="278"/>
            <ac:grpSpMk id="54" creationId="{F6C72164-21A1-2BE6-A0F2-4127042B3CF4}"/>
          </ac:grpSpMkLst>
        </pc:grpChg>
        <pc:grpChg chg="add del mod">
          <ac:chgData name="Vishal Shah" userId="07432260-0bb8-4f6d-b01a-b1cba8d59480" providerId="ADAL" clId="{5925C166-ACD9-4CED-8A98-4D2207DCA78C}" dt="2024-08-09T05:15:34.181" v="528" actId="165"/>
          <ac:grpSpMkLst>
            <pc:docMk/>
            <pc:sldMk cId="3138137472" sldId="278"/>
            <ac:grpSpMk id="57" creationId="{9DBFC645-1FC7-0D4E-509D-224BF09264C6}"/>
          </ac:grpSpMkLst>
        </pc:grpChg>
        <pc:grpChg chg="add del mod">
          <ac:chgData name="Vishal Shah" userId="07432260-0bb8-4f6d-b01a-b1cba8d59480" providerId="ADAL" clId="{5925C166-ACD9-4CED-8A98-4D2207DCA78C}" dt="2024-08-09T05:15:34.181" v="528" actId="165"/>
          <ac:grpSpMkLst>
            <pc:docMk/>
            <pc:sldMk cId="3138137472" sldId="278"/>
            <ac:grpSpMk id="60" creationId="{2AB7D012-DD6F-9C09-5FF5-0335589E374D}"/>
          </ac:grpSpMkLst>
        </pc:grpChg>
        <pc:grpChg chg="add del mod">
          <ac:chgData name="Vishal Shah" userId="07432260-0bb8-4f6d-b01a-b1cba8d59480" providerId="ADAL" clId="{5925C166-ACD9-4CED-8A98-4D2207DCA78C}" dt="2024-08-09T05:15:34.181" v="528" actId="165"/>
          <ac:grpSpMkLst>
            <pc:docMk/>
            <pc:sldMk cId="3138137472" sldId="278"/>
            <ac:grpSpMk id="63" creationId="{B15ED15E-E851-FBC1-F86F-57C4411354FB}"/>
          </ac:grpSpMkLst>
        </pc:grpChg>
        <pc:grpChg chg="add del mod">
          <ac:chgData name="Vishal Shah" userId="07432260-0bb8-4f6d-b01a-b1cba8d59480" providerId="ADAL" clId="{5925C166-ACD9-4CED-8A98-4D2207DCA78C}" dt="2024-08-09T05:15:34.181" v="528" actId="165"/>
          <ac:grpSpMkLst>
            <pc:docMk/>
            <pc:sldMk cId="3138137472" sldId="278"/>
            <ac:grpSpMk id="66" creationId="{78DA3992-FAB8-40C1-8CB6-130A230BDA53}"/>
          </ac:grpSpMkLst>
        </pc:grpChg>
        <pc:grpChg chg="add del mod">
          <ac:chgData name="Vishal Shah" userId="07432260-0bb8-4f6d-b01a-b1cba8d59480" providerId="ADAL" clId="{5925C166-ACD9-4CED-8A98-4D2207DCA78C}" dt="2024-08-09T05:15:34.181" v="528" actId="165"/>
          <ac:grpSpMkLst>
            <pc:docMk/>
            <pc:sldMk cId="3138137472" sldId="278"/>
            <ac:grpSpMk id="69" creationId="{B0B04F61-2555-F983-ADC3-B1113BE3BA3E}"/>
          </ac:grpSpMkLst>
        </pc:grpChg>
        <pc:grpChg chg="add del mod">
          <ac:chgData name="Vishal Shah" userId="07432260-0bb8-4f6d-b01a-b1cba8d59480" providerId="ADAL" clId="{5925C166-ACD9-4CED-8A98-4D2207DCA78C}" dt="2024-08-09T05:15:34.181" v="528" actId="165"/>
          <ac:grpSpMkLst>
            <pc:docMk/>
            <pc:sldMk cId="3138137472" sldId="278"/>
            <ac:grpSpMk id="72" creationId="{A3580D6A-7E0B-D733-DCB1-E72BC01C37F8}"/>
          </ac:grpSpMkLst>
        </pc:grpChg>
        <pc:grpChg chg="add mod">
          <ac:chgData name="Vishal Shah" userId="07432260-0bb8-4f6d-b01a-b1cba8d59480" providerId="ADAL" clId="{5925C166-ACD9-4CED-8A98-4D2207DCA78C}" dt="2024-08-09T05:16:46.309" v="596" actId="164"/>
          <ac:grpSpMkLst>
            <pc:docMk/>
            <pc:sldMk cId="3138137472" sldId="278"/>
            <ac:grpSpMk id="75" creationId="{39105FFA-7E98-FBA5-6419-8161DDD962BA}"/>
          </ac:grpSpMkLst>
        </pc:grpChg>
        <pc:grpChg chg="add mod">
          <ac:chgData name="Vishal Shah" userId="07432260-0bb8-4f6d-b01a-b1cba8d59480" providerId="ADAL" clId="{5925C166-ACD9-4CED-8A98-4D2207DCA78C}" dt="2024-08-09T05:16:46.309" v="596" actId="164"/>
          <ac:grpSpMkLst>
            <pc:docMk/>
            <pc:sldMk cId="3138137472" sldId="278"/>
            <ac:grpSpMk id="76" creationId="{038C6727-CE1F-4BB2-FE92-0CDB6B27A1EA}"/>
          </ac:grpSpMkLst>
        </pc:grpChg>
        <pc:grpChg chg="add mod">
          <ac:chgData name="Vishal Shah" userId="07432260-0bb8-4f6d-b01a-b1cba8d59480" providerId="ADAL" clId="{5925C166-ACD9-4CED-8A98-4D2207DCA78C}" dt="2024-08-09T05:16:52.969" v="598" actId="1076"/>
          <ac:grpSpMkLst>
            <pc:docMk/>
            <pc:sldMk cId="3138137472" sldId="278"/>
            <ac:grpSpMk id="79" creationId="{7A7D56FE-0807-C763-AFB8-381D7AC22D81}"/>
          </ac:grpSpMkLst>
        </pc:grpChg>
        <pc:cxnChg chg="mod">
          <ac:chgData name="Vishal Shah" userId="07432260-0bb8-4f6d-b01a-b1cba8d59480" providerId="ADAL" clId="{5925C166-ACD9-4CED-8A98-4D2207DCA78C}" dt="2024-08-09T05:13:51.787" v="499"/>
          <ac:cxnSpMkLst>
            <pc:docMk/>
            <pc:sldMk cId="3138137472" sldId="278"/>
            <ac:cxnSpMk id="6" creationId="{14974785-841A-A9A9-9F89-E120E8FCEAEF}"/>
          </ac:cxnSpMkLst>
        </pc:cxnChg>
        <pc:cxnChg chg="mod">
          <ac:chgData name="Vishal Shah" userId="07432260-0bb8-4f6d-b01a-b1cba8d59480" providerId="ADAL" clId="{5925C166-ACD9-4CED-8A98-4D2207DCA78C}" dt="2024-08-09T05:13:51.787" v="499"/>
          <ac:cxnSpMkLst>
            <pc:docMk/>
            <pc:sldMk cId="3138137472" sldId="278"/>
            <ac:cxnSpMk id="7" creationId="{07A06F7E-EED3-3C25-C0A7-C6EE6EF472F6}"/>
          </ac:cxnSpMkLst>
        </pc:cxnChg>
        <pc:cxnChg chg="mod">
          <ac:chgData name="Vishal Shah" userId="07432260-0bb8-4f6d-b01a-b1cba8d59480" providerId="ADAL" clId="{5925C166-ACD9-4CED-8A98-4D2207DCA78C}" dt="2024-08-09T05:13:51.787" v="499"/>
          <ac:cxnSpMkLst>
            <pc:docMk/>
            <pc:sldMk cId="3138137472" sldId="278"/>
            <ac:cxnSpMk id="8" creationId="{116EF2D1-C591-F1D2-8A93-926D971DEBE1}"/>
          </ac:cxnSpMkLst>
        </pc:cxnChg>
        <pc:cxnChg chg="mod">
          <ac:chgData name="Vishal Shah" userId="07432260-0bb8-4f6d-b01a-b1cba8d59480" providerId="ADAL" clId="{5925C166-ACD9-4CED-8A98-4D2207DCA78C}" dt="2024-08-09T05:13:51.787" v="499"/>
          <ac:cxnSpMkLst>
            <pc:docMk/>
            <pc:sldMk cId="3138137472" sldId="278"/>
            <ac:cxnSpMk id="9" creationId="{CAF9E115-45D9-AA46-F778-7171D9185F19}"/>
          </ac:cxnSpMkLst>
        </pc:cxnChg>
        <pc:cxnChg chg="mod">
          <ac:chgData name="Vishal Shah" userId="07432260-0bb8-4f6d-b01a-b1cba8d59480" providerId="ADAL" clId="{5925C166-ACD9-4CED-8A98-4D2207DCA78C}" dt="2024-08-09T05:13:51.787" v="499"/>
          <ac:cxnSpMkLst>
            <pc:docMk/>
            <pc:sldMk cId="3138137472" sldId="278"/>
            <ac:cxnSpMk id="10" creationId="{988F1111-A45C-13AB-5EA8-2CFED24E2F77}"/>
          </ac:cxnSpMkLst>
        </pc:cxnChg>
        <pc:cxnChg chg="mod">
          <ac:chgData name="Vishal Shah" userId="07432260-0bb8-4f6d-b01a-b1cba8d59480" providerId="ADAL" clId="{5925C166-ACD9-4CED-8A98-4D2207DCA78C}" dt="2024-08-09T05:13:51.787" v="499"/>
          <ac:cxnSpMkLst>
            <pc:docMk/>
            <pc:sldMk cId="3138137472" sldId="278"/>
            <ac:cxnSpMk id="11" creationId="{CF0804F9-34BA-EE75-DE3A-85CA5E6E6EF3}"/>
          </ac:cxnSpMkLst>
        </pc:cxnChg>
        <pc:cxnChg chg="mod">
          <ac:chgData name="Vishal Shah" userId="07432260-0bb8-4f6d-b01a-b1cba8d59480" providerId="ADAL" clId="{5925C166-ACD9-4CED-8A98-4D2207DCA78C}" dt="2024-08-09T05:13:51.787" v="499"/>
          <ac:cxnSpMkLst>
            <pc:docMk/>
            <pc:sldMk cId="3138137472" sldId="278"/>
            <ac:cxnSpMk id="12" creationId="{5B4F74FF-446A-08BB-23A2-B62CDBC3F6B2}"/>
          </ac:cxnSpMkLst>
        </pc:cxnChg>
        <pc:cxnChg chg="mod">
          <ac:chgData name="Vishal Shah" userId="07432260-0bb8-4f6d-b01a-b1cba8d59480" providerId="ADAL" clId="{5925C166-ACD9-4CED-8A98-4D2207DCA78C}" dt="2024-08-09T05:13:51.787" v="499"/>
          <ac:cxnSpMkLst>
            <pc:docMk/>
            <pc:sldMk cId="3138137472" sldId="278"/>
            <ac:cxnSpMk id="13" creationId="{F3BDCF51-EEF9-2585-1807-CD0367097448}"/>
          </ac:cxnSpMkLst>
        </pc:cxnChg>
        <pc:cxnChg chg="mod">
          <ac:chgData name="Vishal Shah" userId="07432260-0bb8-4f6d-b01a-b1cba8d59480" providerId="ADAL" clId="{5925C166-ACD9-4CED-8A98-4D2207DCA78C}" dt="2024-08-09T05:13:51.787" v="499"/>
          <ac:cxnSpMkLst>
            <pc:docMk/>
            <pc:sldMk cId="3138137472" sldId="278"/>
            <ac:cxnSpMk id="14" creationId="{6D04316A-C7E7-F72F-1AD8-9EF4804BD0FE}"/>
          </ac:cxnSpMkLst>
        </pc:cxnChg>
        <pc:cxnChg chg="mod">
          <ac:chgData name="Vishal Shah" userId="07432260-0bb8-4f6d-b01a-b1cba8d59480" providerId="ADAL" clId="{5925C166-ACD9-4CED-8A98-4D2207DCA78C}" dt="2024-08-09T05:13:51.787" v="499"/>
          <ac:cxnSpMkLst>
            <pc:docMk/>
            <pc:sldMk cId="3138137472" sldId="278"/>
            <ac:cxnSpMk id="15" creationId="{6AB5B471-4BC6-6E53-F6B9-C690978BB90F}"/>
          </ac:cxnSpMkLst>
        </pc:cxnChg>
        <pc:cxnChg chg="mod">
          <ac:chgData name="Vishal Shah" userId="07432260-0bb8-4f6d-b01a-b1cba8d59480" providerId="ADAL" clId="{5925C166-ACD9-4CED-8A98-4D2207DCA78C}" dt="2024-08-09T05:13:51.787" v="499"/>
          <ac:cxnSpMkLst>
            <pc:docMk/>
            <pc:sldMk cId="3138137472" sldId="278"/>
            <ac:cxnSpMk id="16" creationId="{3DC6D7E9-1B63-FAD3-3026-14877764DF33}"/>
          </ac:cxnSpMkLst>
        </pc:cxnChg>
        <pc:cxnChg chg="mod">
          <ac:chgData name="Vishal Shah" userId="07432260-0bb8-4f6d-b01a-b1cba8d59480" providerId="ADAL" clId="{5925C166-ACD9-4CED-8A98-4D2207DCA78C}" dt="2024-08-09T05:13:51.787" v="499"/>
          <ac:cxnSpMkLst>
            <pc:docMk/>
            <pc:sldMk cId="3138137472" sldId="278"/>
            <ac:cxnSpMk id="17" creationId="{07D41E2D-4A56-DC1C-1F44-DCB85A831B89}"/>
          </ac:cxnSpMkLst>
        </pc:cxnChg>
        <pc:cxnChg chg="mod">
          <ac:chgData name="Vishal Shah" userId="07432260-0bb8-4f6d-b01a-b1cba8d59480" providerId="ADAL" clId="{5925C166-ACD9-4CED-8A98-4D2207DCA78C}" dt="2024-08-09T05:13:51.787" v="499"/>
          <ac:cxnSpMkLst>
            <pc:docMk/>
            <pc:sldMk cId="3138137472" sldId="278"/>
            <ac:cxnSpMk id="18" creationId="{E48C6FB3-10BE-B885-96D7-A1916412194A}"/>
          </ac:cxnSpMkLst>
        </pc:cxnChg>
        <pc:cxnChg chg="mod">
          <ac:chgData name="Vishal Shah" userId="07432260-0bb8-4f6d-b01a-b1cba8d59480" providerId="ADAL" clId="{5925C166-ACD9-4CED-8A98-4D2207DCA78C}" dt="2024-08-09T05:13:51.787" v="499"/>
          <ac:cxnSpMkLst>
            <pc:docMk/>
            <pc:sldMk cId="3138137472" sldId="278"/>
            <ac:cxnSpMk id="19" creationId="{D63802FF-20D2-BB19-7D72-E9C4D05164AF}"/>
          </ac:cxnSpMkLst>
        </pc:cxnChg>
        <pc:cxnChg chg="mod">
          <ac:chgData name="Vishal Shah" userId="07432260-0bb8-4f6d-b01a-b1cba8d59480" providerId="ADAL" clId="{5925C166-ACD9-4CED-8A98-4D2207DCA78C}" dt="2024-08-09T05:13:51.787" v="499"/>
          <ac:cxnSpMkLst>
            <pc:docMk/>
            <pc:sldMk cId="3138137472" sldId="278"/>
            <ac:cxnSpMk id="20" creationId="{6D8481CE-E49D-9611-4617-FD0CD99ED3BB}"/>
          </ac:cxnSpMkLst>
        </pc:cxnChg>
        <pc:cxnChg chg="add mod topLvl">
          <ac:chgData name="Vishal Shah" userId="07432260-0bb8-4f6d-b01a-b1cba8d59480" providerId="ADAL" clId="{5925C166-ACD9-4CED-8A98-4D2207DCA78C}" dt="2024-08-09T05:15:40.306" v="529" actId="164"/>
          <ac:cxnSpMkLst>
            <pc:docMk/>
            <pc:sldMk cId="3138137472" sldId="278"/>
            <ac:cxnSpMk id="37" creationId="{AC3F0214-8015-4C1D-F25E-7743AB1FB85E}"/>
          </ac:cxnSpMkLst>
        </pc:cxnChg>
        <pc:cxnChg chg="mod topLvl">
          <ac:chgData name="Vishal Shah" userId="07432260-0bb8-4f6d-b01a-b1cba8d59480" providerId="ADAL" clId="{5925C166-ACD9-4CED-8A98-4D2207DCA78C}" dt="2024-08-09T05:15:40.306" v="529" actId="164"/>
          <ac:cxnSpMkLst>
            <pc:docMk/>
            <pc:sldMk cId="3138137472" sldId="278"/>
            <ac:cxnSpMk id="41" creationId="{E6A40262-AF09-882C-5CFB-09DC692ACD65}"/>
          </ac:cxnSpMkLst>
        </pc:cxnChg>
        <pc:cxnChg chg="mod topLvl">
          <ac:chgData name="Vishal Shah" userId="07432260-0bb8-4f6d-b01a-b1cba8d59480" providerId="ADAL" clId="{5925C166-ACD9-4CED-8A98-4D2207DCA78C}" dt="2024-08-09T05:15:40.306" v="529" actId="164"/>
          <ac:cxnSpMkLst>
            <pc:docMk/>
            <pc:sldMk cId="3138137472" sldId="278"/>
            <ac:cxnSpMk id="44" creationId="{5CD46861-82E9-27B6-FD9E-B565CA27CF55}"/>
          </ac:cxnSpMkLst>
        </pc:cxnChg>
        <pc:cxnChg chg="mod topLvl">
          <ac:chgData name="Vishal Shah" userId="07432260-0bb8-4f6d-b01a-b1cba8d59480" providerId="ADAL" clId="{5925C166-ACD9-4CED-8A98-4D2207DCA78C}" dt="2024-08-09T05:15:40.306" v="529" actId="164"/>
          <ac:cxnSpMkLst>
            <pc:docMk/>
            <pc:sldMk cId="3138137472" sldId="278"/>
            <ac:cxnSpMk id="47" creationId="{A3D32CD3-8CE1-C6D2-A285-E76E9CB997E3}"/>
          </ac:cxnSpMkLst>
        </pc:cxnChg>
        <pc:cxnChg chg="mod topLvl">
          <ac:chgData name="Vishal Shah" userId="07432260-0bb8-4f6d-b01a-b1cba8d59480" providerId="ADAL" clId="{5925C166-ACD9-4CED-8A98-4D2207DCA78C}" dt="2024-08-09T05:15:40.306" v="529" actId="164"/>
          <ac:cxnSpMkLst>
            <pc:docMk/>
            <pc:sldMk cId="3138137472" sldId="278"/>
            <ac:cxnSpMk id="50" creationId="{D83CF454-2664-D18B-D819-87666D93DD36}"/>
          </ac:cxnSpMkLst>
        </pc:cxnChg>
        <pc:cxnChg chg="mod topLvl">
          <ac:chgData name="Vishal Shah" userId="07432260-0bb8-4f6d-b01a-b1cba8d59480" providerId="ADAL" clId="{5925C166-ACD9-4CED-8A98-4D2207DCA78C}" dt="2024-08-09T05:15:40.306" v="529" actId="164"/>
          <ac:cxnSpMkLst>
            <pc:docMk/>
            <pc:sldMk cId="3138137472" sldId="278"/>
            <ac:cxnSpMk id="53" creationId="{350D8A96-18B5-882D-7DEF-5C38E7C993FA}"/>
          </ac:cxnSpMkLst>
        </pc:cxnChg>
        <pc:cxnChg chg="mod topLvl">
          <ac:chgData name="Vishal Shah" userId="07432260-0bb8-4f6d-b01a-b1cba8d59480" providerId="ADAL" clId="{5925C166-ACD9-4CED-8A98-4D2207DCA78C}" dt="2024-08-09T05:15:40.306" v="529" actId="164"/>
          <ac:cxnSpMkLst>
            <pc:docMk/>
            <pc:sldMk cId="3138137472" sldId="278"/>
            <ac:cxnSpMk id="56" creationId="{2B488989-0458-AC55-4805-E319B00BE4B3}"/>
          </ac:cxnSpMkLst>
        </pc:cxnChg>
        <pc:cxnChg chg="mod topLvl">
          <ac:chgData name="Vishal Shah" userId="07432260-0bb8-4f6d-b01a-b1cba8d59480" providerId="ADAL" clId="{5925C166-ACD9-4CED-8A98-4D2207DCA78C}" dt="2024-08-09T05:15:40.306" v="529" actId="164"/>
          <ac:cxnSpMkLst>
            <pc:docMk/>
            <pc:sldMk cId="3138137472" sldId="278"/>
            <ac:cxnSpMk id="59" creationId="{A73AF0ED-1C87-90FB-84AE-AB7AA558CFDD}"/>
          </ac:cxnSpMkLst>
        </pc:cxnChg>
        <pc:cxnChg chg="mod topLvl">
          <ac:chgData name="Vishal Shah" userId="07432260-0bb8-4f6d-b01a-b1cba8d59480" providerId="ADAL" clId="{5925C166-ACD9-4CED-8A98-4D2207DCA78C}" dt="2024-08-09T05:15:40.306" v="529" actId="164"/>
          <ac:cxnSpMkLst>
            <pc:docMk/>
            <pc:sldMk cId="3138137472" sldId="278"/>
            <ac:cxnSpMk id="62" creationId="{ADC68A8E-C182-A5FA-59DA-9713F17853FB}"/>
          </ac:cxnSpMkLst>
        </pc:cxnChg>
        <pc:cxnChg chg="mod topLvl">
          <ac:chgData name="Vishal Shah" userId="07432260-0bb8-4f6d-b01a-b1cba8d59480" providerId="ADAL" clId="{5925C166-ACD9-4CED-8A98-4D2207DCA78C}" dt="2024-08-09T05:15:40.306" v="529" actId="164"/>
          <ac:cxnSpMkLst>
            <pc:docMk/>
            <pc:sldMk cId="3138137472" sldId="278"/>
            <ac:cxnSpMk id="65" creationId="{58682DCC-BD21-5D30-A97D-BC9DFD6D4C0C}"/>
          </ac:cxnSpMkLst>
        </pc:cxnChg>
        <pc:cxnChg chg="mod topLvl">
          <ac:chgData name="Vishal Shah" userId="07432260-0bb8-4f6d-b01a-b1cba8d59480" providerId="ADAL" clId="{5925C166-ACD9-4CED-8A98-4D2207DCA78C}" dt="2024-08-09T05:15:40.306" v="529" actId="164"/>
          <ac:cxnSpMkLst>
            <pc:docMk/>
            <pc:sldMk cId="3138137472" sldId="278"/>
            <ac:cxnSpMk id="68" creationId="{3CBD6D37-A1F7-DA70-5DF7-2F5CF74E001B}"/>
          </ac:cxnSpMkLst>
        </pc:cxnChg>
        <pc:cxnChg chg="mod topLvl">
          <ac:chgData name="Vishal Shah" userId="07432260-0bb8-4f6d-b01a-b1cba8d59480" providerId="ADAL" clId="{5925C166-ACD9-4CED-8A98-4D2207DCA78C}" dt="2024-08-09T05:15:40.306" v="529" actId="164"/>
          <ac:cxnSpMkLst>
            <pc:docMk/>
            <pc:sldMk cId="3138137472" sldId="278"/>
            <ac:cxnSpMk id="71" creationId="{B5E7DDA0-6E61-F720-B95A-8F8893BB7DF7}"/>
          </ac:cxnSpMkLst>
        </pc:cxnChg>
        <pc:cxnChg chg="mod topLvl">
          <ac:chgData name="Vishal Shah" userId="07432260-0bb8-4f6d-b01a-b1cba8d59480" providerId="ADAL" clId="{5925C166-ACD9-4CED-8A98-4D2207DCA78C}" dt="2024-08-09T05:15:40.306" v="529" actId="164"/>
          <ac:cxnSpMkLst>
            <pc:docMk/>
            <pc:sldMk cId="3138137472" sldId="278"/>
            <ac:cxnSpMk id="74" creationId="{B20DBECC-019B-4B38-0183-B08FD3C1E329}"/>
          </ac:cxnSpMkLst>
        </pc:cxnChg>
        <pc:cxnChg chg="add mod">
          <ac:chgData name="Vishal Shah" userId="07432260-0bb8-4f6d-b01a-b1cba8d59480" providerId="ADAL" clId="{5925C166-ACD9-4CED-8A98-4D2207DCA78C}" dt="2024-08-09T05:16:46.309" v="596" actId="164"/>
          <ac:cxnSpMkLst>
            <pc:docMk/>
            <pc:sldMk cId="3138137472" sldId="278"/>
            <ac:cxnSpMk id="78" creationId="{0B5ED324-2C1C-7327-91A0-E1CF0F8A3792}"/>
          </ac:cxnSpMkLst>
        </pc:cxnChg>
      </pc:sldChg>
      <pc:sldChg chg="addSp modSp new mod setBg addAnim">
        <pc:chgData name="Vishal Shah" userId="07432260-0bb8-4f6d-b01a-b1cba8d59480" providerId="ADAL" clId="{5925C166-ACD9-4CED-8A98-4D2207DCA78C}" dt="2024-08-09T05:30:57.748" v="725" actId="1076"/>
        <pc:sldMkLst>
          <pc:docMk/>
          <pc:sldMk cId="1249007633" sldId="279"/>
        </pc:sldMkLst>
        <pc:spChg chg="mod">
          <ac:chgData name="Vishal Shah" userId="07432260-0bb8-4f6d-b01a-b1cba8d59480" providerId="ADAL" clId="{5925C166-ACD9-4CED-8A98-4D2207DCA78C}" dt="2024-08-09T05:23:54.335" v="626" actId="26606"/>
          <ac:spMkLst>
            <pc:docMk/>
            <pc:sldMk cId="1249007633" sldId="279"/>
            <ac:spMk id="2" creationId="{1B55FDF7-1B83-391B-2BE3-5DDC904F651B}"/>
          </ac:spMkLst>
        </pc:spChg>
        <pc:spChg chg="add">
          <ac:chgData name="Vishal Shah" userId="07432260-0bb8-4f6d-b01a-b1cba8d59480" providerId="ADAL" clId="{5925C166-ACD9-4CED-8A98-4D2207DCA78C}" dt="2024-08-09T05:23:54.335" v="626" actId="26606"/>
          <ac:spMkLst>
            <pc:docMk/>
            <pc:sldMk cId="1249007633" sldId="279"/>
            <ac:spMk id="1033" creationId="{F8446B12-7391-4711-8B31-112A0B896C76}"/>
          </ac:spMkLst>
        </pc:spChg>
        <pc:grpChg chg="add">
          <ac:chgData name="Vishal Shah" userId="07432260-0bb8-4f6d-b01a-b1cba8d59480" providerId="ADAL" clId="{5925C166-ACD9-4CED-8A98-4D2207DCA78C}" dt="2024-08-09T05:23:54.335" v="626" actId="26606"/>
          <ac:grpSpMkLst>
            <pc:docMk/>
            <pc:sldMk cId="1249007633" sldId="279"/>
            <ac:grpSpMk id="1035" creationId="{AC0B7807-0C83-4963-821A-69B172722E49}"/>
          </ac:grpSpMkLst>
        </pc:grpChg>
        <pc:picChg chg="add mod">
          <ac:chgData name="Vishal Shah" userId="07432260-0bb8-4f6d-b01a-b1cba8d59480" providerId="ADAL" clId="{5925C166-ACD9-4CED-8A98-4D2207DCA78C}" dt="2024-08-09T05:30:57.748" v="725" actId="1076"/>
          <ac:picMkLst>
            <pc:docMk/>
            <pc:sldMk cId="1249007633" sldId="279"/>
            <ac:picMk id="1026" creationId="{6C480CD1-DFC7-DD89-69E6-23A04C433314}"/>
          </ac:picMkLst>
        </pc:picChg>
        <pc:picChg chg="add mod">
          <ac:chgData name="Vishal Shah" userId="07432260-0bb8-4f6d-b01a-b1cba8d59480" providerId="ADAL" clId="{5925C166-ACD9-4CED-8A98-4D2207DCA78C}" dt="2024-08-09T05:23:54.335" v="626" actId="26606"/>
          <ac:picMkLst>
            <pc:docMk/>
            <pc:sldMk cId="1249007633" sldId="279"/>
            <ac:picMk id="1028" creationId="{C472241F-FB43-7002-E3DE-11A4FD352402}"/>
          </ac:picMkLst>
        </pc:picChg>
      </pc:sldChg>
      <pc:sldChg chg="addSp delSp modSp new mod">
        <pc:chgData name="Vishal Shah" userId="07432260-0bb8-4f6d-b01a-b1cba8d59480" providerId="ADAL" clId="{5925C166-ACD9-4CED-8A98-4D2207DCA78C}" dt="2024-08-09T05:39:14.021" v="819" actId="164"/>
        <pc:sldMkLst>
          <pc:docMk/>
          <pc:sldMk cId="1536433967" sldId="280"/>
        </pc:sldMkLst>
        <pc:spChg chg="del mod">
          <ac:chgData name="Vishal Shah" userId="07432260-0bb8-4f6d-b01a-b1cba8d59480" providerId="ADAL" clId="{5925C166-ACD9-4CED-8A98-4D2207DCA78C}" dt="2024-08-09T05:37:26.838" v="809" actId="478"/>
          <ac:spMkLst>
            <pc:docMk/>
            <pc:sldMk cId="1536433967" sldId="280"/>
            <ac:spMk id="2" creationId="{BCA25689-9324-8FF9-3EFA-0D01517C2A3C}"/>
          </ac:spMkLst>
        </pc:spChg>
        <pc:spChg chg="add del mod topLvl">
          <ac:chgData name="Vishal Shah" userId="07432260-0bb8-4f6d-b01a-b1cba8d59480" providerId="ADAL" clId="{5925C166-ACD9-4CED-8A98-4D2207DCA78C}" dt="2024-08-09T05:26:06.080" v="668" actId="478"/>
          <ac:spMkLst>
            <pc:docMk/>
            <pc:sldMk cId="1536433967" sldId="280"/>
            <ac:spMk id="3" creationId="{CF816AB9-0FFD-BA12-D6F4-ADFD1B378015}"/>
          </ac:spMkLst>
        </pc:spChg>
        <pc:spChg chg="add del mod topLvl">
          <ac:chgData name="Vishal Shah" userId="07432260-0bb8-4f6d-b01a-b1cba8d59480" providerId="ADAL" clId="{5925C166-ACD9-4CED-8A98-4D2207DCA78C}" dt="2024-08-09T05:26:06.080" v="668" actId="478"/>
          <ac:spMkLst>
            <pc:docMk/>
            <pc:sldMk cId="1536433967" sldId="280"/>
            <ac:spMk id="4" creationId="{6317F841-5E0B-0189-463F-D84442DC1778}"/>
          </ac:spMkLst>
        </pc:spChg>
        <pc:spChg chg="add del mod topLvl">
          <ac:chgData name="Vishal Shah" userId="07432260-0bb8-4f6d-b01a-b1cba8d59480" providerId="ADAL" clId="{5925C166-ACD9-4CED-8A98-4D2207DCA78C}" dt="2024-08-09T05:26:06.080" v="668" actId="478"/>
          <ac:spMkLst>
            <pc:docMk/>
            <pc:sldMk cId="1536433967" sldId="280"/>
            <ac:spMk id="5" creationId="{59A4F7A9-98DE-F7F9-7040-61E54CF28A63}"/>
          </ac:spMkLst>
        </pc:spChg>
        <pc:spChg chg="add del mod topLvl">
          <ac:chgData name="Vishal Shah" userId="07432260-0bb8-4f6d-b01a-b1cba8d59480" providerId="ADAL" clId="{5925C166-ACD9-4CED-8A98-4D2207DCA78C}" dt="2024-08-09T05:26:06.080" v="668" actId="478"/>
          <ac:spMkLst>
            <pc:docMk/>
            <pc:sldMk cId="1536433967" sldId="280"/>
            <ac:spMk id="6" creationId="{4339D674-F337-7BD2-CAA8-8FEDDB8DD260}"/>
          </ac:spMkLst>
        </pc:spChg>
        <pc:spChg chg="add del mod topLvl">
          <ac:chgData name="Vishal Shah" userId="07432260-0bb8-4f6d-b01a-b1cba8d59480" providerId="ADAL" clId="{5925C166-ACD9-4CED-8A98-4D2207DCA78C}" dt="2024-08-09T05:26:06.080" v="668" actId="478"/>
          <ac:spMkLst>
            <pc:docMk/>
            <pc:sldMk cId="1536433967" sldId="280"/>
            <ac:spMk id="7" creationId="{3D2492E8-FD46-EED7-6CA6-A6AD780414D4}"/>
          </ac:spMkLst>
        </pc:spChg>
        <pc:spChg chg="add del mod topLvl">
          <ac:chgData name="Vishal Shah" userId="07432260-0bb8-4f6d-b01a-b1cba8d59480" providerId="ADAL" clId="{5925C166-ACD9-4CED-8A98-4D2207DCA78C}" dt="2024-08-09T05:26:06.080" v="668" actId="478"/>
          <ac:spMkLst>
            <pc:docMk/>
            <pc:sldMk cId="1536433967" sldId="280"/>
            <ac:spMk id="8" creationId="{71B67E3E-1427-6EF8-A7E5-EE3FB304203C}"/>
          </ac:spMkLst>
        </pc:spChg>
        <pc:spChg chg="add del mod topLvl">
          <ac:chgData name="Vishal Shah" userId="07432260-0bb8-4f6d-b01a-b1cba8d59480" providerId="ADAL" clId="{5925C166-ACD9-4CED-8A98-4D2207DCA78C}" dt="2024-08-09T05:26:06.080" v="668" actId="478"/>
          <ac:spMkLst>
            <pc:docMk/>
            <pc:sldMk cId="1536433967" sldId="280"/>
            <ac:spMk id="9" creationId="{EBC3A7E2-C27E-1D7E-A2D2-4FB89A36A6AE}"/>
          </ac:spMkLst>
        </pc:spChg>
        <pc:spChg chg="add del mod topLvl">
          <ac:chgData name="Vishal Shah" userId="07432260-0bb8-4f6d-b01a-b1cba8d59480" providerId="ADAL" clId="{5925C166-ACD9-4CED-8A98-4D2207DCA78C}" dt="2024-08-09T05:26:06.080" v="668" actId="478"/>
          <ac:spMkLst>
            <pc:docMk/>
            <pc:sldMk cId="1536433967" sldId="280"/>
            <ac:spMk id="10" creationId="{D9F0E021-FAB2-B88D-3430-58F52D5D4E23}"/>
          </ac:spMkLst>
        </pc:spChg>
        <pc:spChg chg="add del mod topLvl">
          <ac:chgData name="Vishal Shah" userId="07432260-0bb8-4f6d-b01a-b1cba8d59480" providerId="ADAL" clId="{5925C166-ACD9-4CED-8A98-4D2207DCA78C}" dt="2024-08-09T05:26:06.080" v="668" actId="478"/>
          <ac:spMkLst>
            <pc:docMk/>
            <pc:sldMk cId="1536433967" sldId="280"/>
            <ac:spMk id="11" creationId="{DCA916EF-6E31-F3D1-B80D-5BBFC1BCB421}"/>
          </ac:spMkLst>
        </pc:spChg>
        <pc:spChg chg="add del mod topLvl">
          <ac:chgData name="Vishal Shah" userId="07432260-0bb8-4f6d-b01a-b1cba8d59480" providerId="ADAL" clId="{5925C166-ACD9-4CED-8A98-4D2207DCA78C}" dt="2024-08-09T05:26:06.080" v="668" actId="478"/>
          <ac:spMkLst>
            <pc:docMk/>
            <pc:sldMk cId="1536433967" sldId="280"/>
            <ac:spMk id="12" creationId="{9423F559-A1D1-1487-2588-688E056B2CFD}"/>
          </ac:spMkLst>
        </pc:spChg>
        <pc:spChg chg="del mod topLvl">
          <ac:chgData name="Vishal Shah" userId="07432260-0bb8-4f6d-b01a-b1cba8d59480" providerId="ADAL" clId="{5925C166-ACD9-4CED-8A98-4D2207DCA78C}" dt="2024-08-09T05:26:06.080" v="668" actId="478"/>
          <ac:spMkLst>
            <pc:docMk/>
            <pc:sldMk cId="1536433967" sldId="280"/>
            <ac:spMk id="15" creationId="{3A445D72-649A-4A6F-C356-A5CB2AC9C144}"/>
          </ac:spMkLst>
        </pc:spChg>
        <pc:spChg chg="del mod topLvl">
          <ac:chgData name="Vishal Shah" userId="07432260-0bb8-4f6d-b01a-b1cba8d59480" providerId="ADAL" clId="{5925C166-ACD9-4CED-8A98-4D2207DCA78C}" dt="2024-08-09T05:26:06.080" v="668" actId="478"/>
          <ac:spMkLst>
            <pc:docMk/>
            <pc:sldMk cId="1536433967" sldId="280"/>
            <ac:spMk id="16" creationId="{6F8476E9-717F-1DC0-90FD-3838E6AB0DD2}"/>
          </ac:spMkLst>
        </pc:spChg>
        <pc:spChg chg="del mod topLvl">
          <ac:chgData name="Vishal Shah" userId="07432260-0bb8-4f6d-b01a-b1cba8d59480" providerId="ADAL" clId="{5925C166-ACD9-4CED-8A98-4D2207DCA78C}" dt="2024-08-09T05:26:06.080" v="668" actId="478"/>
          <ac:spMkLst>
            <pc:docMk/>
            <pc:sldMk cId="1536433967" sldId="280"/>
            <ac:spMk id="17" creationId="{D8E6C42C-52E5-0D1A-8703-37425F0162D0}"/>
          </ac:spMkLst>
        </pc:spChg>
        <pc:spChg chg="del mod topLvl">
          <ac:chgData name="Vishal Shah" userId="07432260-0bb8-4f6d-b01a-b1cba8d59480" providerId="ADAL" clId="{5925C166-ACD9-4CED-8A98-4D2207DCA78C}" dt="2024-08-09T05:26:06.080" v="668" actId="478"/>
          <ac:spMkLst>
            <pc:docMk/>
            <pc:sldMk cId="1536433967" sldId="280"/>
            <ac:spMk id="18" creationId="{2C7A7A52-D86D-A738-82E4-73AE068B9B13}"/>
          </ac:spMkLst>
        </pc:spChg>
        <pc:spChg chg="del mod topLvl">
          <ac:chgData name="Vishal Shah" userId="07432260-0bb8-4f6d-b01a-b1cba8d59480" providerId="ADAL" clId="{5925C166-ACD9-4CED-8A98-4D2207DCA78C}" dt="2024-08-09T05:26:06.080" v="668" actId="478"/>
          <ac:spMkLst>
            <pc:docMk/>
            <pc:sldMk cId="1536433967" sldId="280"/>
            <ac:spMk id="19" creationId="{2C28E049-869F-DF92-D63F-B1AA441EF9B0}"/>
          </ac:spMkLst>
        </pc:spChg>
        <pc:spChg chg="del mod topLvl">
          <ac:chgData name="Vishal Shah" userId="07432260-0bb8-4f6d-b01a-b1cba8d59480" providerId="ADAL" clId="{5925C166-ACD9-4CED-8A98-4D2207DCA78C}" dt="2024-08-09T05:26:06.080" v="668" actId="478"/>
          <ac:spMkLst>
            <pc:docMk/>
            <pc:sldMk cId="1536433967" sldId="280"/>
            <ac:spMk id="20" creationId="{8FFDC7D0-34F6-F620-91EE-D739F3059B29}"/>
          </ac:spMkLst>
        </pc:spChg>
        <pc:spChg chg="del mod topLvl">
          <ac:chgData name="Vishal Shah" userId="07432260-0bb8-4f6d-b01a-b1cba8d59480" providerId="ADAL" clId="{5925C166-ACD9-4CED-8A98-4D2207DCA78C}" dt="2024-08-09T05:26:06.080" v="668" actId="478"/>
          <ac:spMkLst>
            <pc:docMk/>
            <pc:sldMk cId="1536433967" sldId="280"/>
            <ac:spMk id="21" creationId="{B9135115-12B1-7522-A3EC-2731C95A622C}"/>
          </ac:spMkLst>
        </pc:spChg>
        <pc:spChg chg="del mod topLvl">
          <ac:chgData name="Vishal Shah" userId="07432260-0bb8-4f6d-b01a-b1cba8d59480" providerId="ADAL" clId="{5925C166-ACD9-4CED-8A98-4D2207DCA78C}" dt="2024-08-09T05:26:06.080" v="668" actId="478"/>
          <ac:spMkLst>
            <pc:docMk/>
            <pc:sldMk cId="1536433967" sldId="280"/>
            <ac:spMk id="22" creationId="{90F74104-1E68-7662-4AC3-FCE3B20217E3}"/>
          </ac:spMkLst>
        </pc:spChg>
        <pc:spChg chg="del mod topLvl">
          <ac:chgData name="Vishal Shah" userId="07432260-0bb8-4f6d-b01a-b1cba8d59480" providerId="ADAL" clId="{5925C166-ACD9-4CED-8A98-4D2207DCA78C}" dt="2024-08-09T05:26:06.080" v="668" actId="478"/>
          <ac:spMkLst>
            <pc:docMk/>
            <pc:sldMk cId="1536433967" sldId="280"/>
            <ac:spMk id="23" creationId="{5783C245-272D-849D-34F9-BA28BC562148}"/>
          </ac:spMkLst>
        </pc:spChg>
        <pc:spChg chg="del mod topLvl">
          <ac:chgData name="Vishal Shah" userId="07432260-0bb8-4f6d-b01a-b1cba8d59480" providerId="ADAL" clId="{5925C166-ACD9-4CED-8A98-4D2207DCA78C}" dt="2024-08-09T05:26:06.080" v="668" actId="478"/>
          <ac:spMkLst>
            <pc:docMk/>
            <pc:sldMk cId="1536433967" sldId="280"/>
            <ac:spMk id="24" creationId="{1965E4A2-032C-19F2-48EB-520AE1CF3B74}"/>
          </ac:spMkLst>
        </pc:spChg>
        <pc:spChg chg="del mod topLvl">
          <ac:chgData name="Vishal Shah" userId="07432260-0bb8-4f6d-b01a-b1cba8d59480" providerId="ADAL" clId="{5925C166-ACD9-4CED-8A98-4D2207DCA78C}" dt="2024-08-09T05:26:06.080" v="668" actId="478"/>
          <ac:spMkLst>
            <pc:docMk/>
            <pc:sldMk cId="1536433967" sldId="280"/>
            <ac:spMk id="26" creationId="{FED4ACCF-B8C2-3CCC-37D2-62900B73EB74}"/>
          </ac:spMkLst>
        </pc:spChg>
        <pc:spChg chg="del mod topLvl">
          <ac:chgData name="Vishal Shah" userId="07432260-0bb8-4f6d-b01a-b1cba8d59480" providerId="ADAL" clId="{5925C166-ACD9-4CED-8A98-4D2207DCA78C}" dt="2024-08-09T05:26:06.080" v="668" actId="478"/>
          <ac:spMkLst>
            <pc:docMk/>
            <pc:sldMk cId="1536433967" sldId="280"/>
            <ac:spMk id="27" creationId="{FEC3A2D3-03CF-1840-688B-1380CD20A00C}"/>
          </ac:spMkLst>
        </pc:spChg>
        <pc:spChg chg="del mod topLvl">
          <ac:chgData name="Vishal Shah" userId="07432260-0bb8-4f6d-b01a-b1cba8d59480" providerId="ADAL" clId="{5925C166-ACD9-4CED-8A98-4D2207DCA78C}" dt="2024-08-09T05:26:06.080" v="668" actId="478"/>
          <ac:spMkLst>
            <pc:docMk/>
            <pc:sldMk cId="1536433967" sldId="280"/>
            <ac:spMk id="28" creationId="{305DA762-7E20-42A1-94EA-53D6BEDB1677}"/>
          </ac:spMkLst>
        </pc:spChg>
        <pc:spChg chg="del mod topLvl">
          <ac:chgData name="Vishal Shah" userId="07432260-0bb8-4f6d-b01a-b1cba8d59480" providerId="ADAL" clId="{5925C166-ACD9-4CED-8A98-4D2207DCA78C}" dt="2024-08-09T05:26:06.080" v="668" actId="478"/>
          <ac:spMkLst>
            <pc:docMk/>
            <pc:sldMk cId="1536433967" sldId="280"/>
            <ac:spMk id="29" creationId="{62CF47C1-711A-9CB7-5B55-5F60EFACBC9D}"/>
          </ac:spMkLst>
        </pc:spChg>
        <pc:spChg chg="del mod topLvl">
          <ac:chgData name="Vishal Shah" userId="07432260-0bb8-4f6d-b01a-b1cba8d59480" providerId="ADAL" clId="{5925C166-ACD9-4CED-8A98-4D2207DCA78C}" dt="2024-08-09T05:26:06.080" v="668" actId="478"/>
          <ac:spMkLst>
            <pc:docMk/>
            <pc:sldMk cId="1536433967" sldId="280"/>
            <ac:spMk id="30" creationId="{23125C31-3D82-06D9-C238-B6AEE55A3AF6}"/>
          </ac:spMkLst>
        </pc:spChg>
        <pc:spChg chg="del mod topLvl">
          <ac:chgData name="Vishal Shah" userId="07432260-0bb8-4f6d-b01a-b1cba8d59480" providerId="ADAL" clId="{5925C166-ACD9-4CED-8A98-4D2207DCA78C}" dt="2024-08-09T05:26:06.080" v="668" actId="478"/>
          <ac:spMkLst>
            <pc:docMk/>
            <pc:sldMk cId="1536433967" sldId="280"/>
            <ac:spMk id="31" creationId="{65BAA121-ED91-90B6-55CA-35DA58CDAF58}"/>
          </ac:spMkLst>
        </pc:spChg>
        <pc:spChg chg="del mod topLvl">
          <ac:chgData name="Vishal Shah" userId="07432260-0bb8-4f6d-b01a-b1cba8d59480" providerId="ADAL" clId="{5925C166-ACD9-4CED-8A98-4D2207DCA78C}" dt="2024-08-09T05:26:06.080" v="668" actId="478"/>
          <ac:spMkLst>
            <pc:docMk/>
            <pc:sldMk cId="1536433967" sldId="280"/>
            <ac:spMk id="32" creationId="{DBC6E835-7CF6-9F79-9C7C-1FFCC960E68E}"/>
          </ac:spMkLst>
        </pc:spChg>
        <pc:spChg chg="del mod topLvl">
          <ac:chgData name="Vishal Shah" userId="07432260-0bb8-4f6d-b01a-b1cba8d59480" providerId="ADAL" clId="{5925C166-ACD9-4CED-8A98-4D2207DCA78C}" dt="2024-08-09T05:26:06.080" v="668" actId="478"/>
          <ac:spMkLst>
            <pc:docMk/>
            <pc:sldMk cId="1536433967" sldId="280"/>
            <ac:spMk id="33" creationId="{802815C7-1BE4-84CE-6378-522954313206}"/>
          </ac:spMkLst>
        </pc:spChg>
        <pc:spChg chg="del mod topLvl">
          <ac:chgData name="Vishal Shah" userId="07432260-0bb8-4f6d-b01a-b1cba8d59480" providerId="ADAL" clId="{5925C166-ACD9-4CED-8A98-4D2207DCA78C}" dt="2024-08-09T05:26:06.080" v="668" actId="478"/>
          <ac:spMkLst>
            <pc:docMk/>
            <pc:sldMk cId="1536433967" sldId="280"/>
            <ac:spMk id="34" creationId="{35B752F9-25D4-16D0-126E-2FA11BC294C6}"/>
          </ac:spMkLst>
        </pc:spChg>
        <pc:spChg chg="del mod topLvl">
          <ac:chgData name="Vishal Shah" userId="07432260-0bb8-4f6d-b01a-b1cba8d59480" providerId="ADAL" clId="{5925C166-ACD9-4CED-8A98-4D2207DCA78C}" dt="2024-08-09T05:26:06.080" v="668" actId="478"/>
          <ac:spMkLst>
            <pc:docMk/>
            <pc:sldMk cId="1536433967" sldId="280"/>
            <ac:spMk id="35" creationId="{1B38984E-4B21-1143-C839-61A257C1B9C6}"/>
          </ac:spMkLst>
        </pc:spChg>
        <pc:spChg chg="del mod topLvl">
          <ac:chgData name="Vishal Shah" userId="07432260-0bb8-4f6d-b01a-b1cba8d59480" providerId="ADAL" clId="{5925C166-ACD9-4CED-8A98-4D2207DCA78C}" dt="2024-08-09T05:26:06.080" v="668" actId="478"/>
          <ac:spMkLst>
            <pc:docMk/>
            <pc:sldMk cId="1536433967" sldId="280"/>
            <ac:spMk id="37" creationId="{E55CC858-838D-4632-A813-410DF53B68D8}"/>
          </ac:spMkLst>
        </pc:spChg>
        <pc:spChg chg="del mod topLvl">
          <ac:chgData name="Vishal Shah" userId="07432260-0bb8-4f6d-b01a-b1cba8d59480" providerId="ADAL" clId="{5925C166-ACD9-4CED-8A98-4D2207DCA78C}" dt="2024-08-09T05:26:06.080" v="668" actId="478"/>
          <ac:spMkLst>
            <pc:docMk/>
            <pc:sldMk cId="1536433967" sldId="280"/>
            <ac:spMk id="38" creationId="{807ED0B3-A48C-42AC-7306-5846312F023C}"/>
          </ac:spMkLst>
        </pc:spChg>
        <pc:spChg chg="del mod topLvl">
          <ac:chgData name="Vishal Shah" userId="07432260-0bb8-4f6d-b01a-b1cba8d59480" providerId="ADAL" clId="{5925C166-ACD9-4CED-8A98-4D2207DCA78C}" dt="2024-08-09T05:26:06.080" v="668" actId="478"/>
          <ac:spMkLst>
            <pc:docMk/>
            <pc:sldMk cId="1536433967" sldId="280"/>
            <ac:spMk id="39" creationId="{1E126FF6-BCAF-E62A-B65A-E7CBDCBDB9BF}"/>
          </ac:spMkLst>
        </pc:spChg>
        <pc:spChg chg="del mod topLvl">
          <ac:chgData name="Vishal Shah" userId="07432260-0bb8-4f6d-b01a-b1cba8d59480" providerId="ADAL" clId="{5925C166-ACD9-4CED-8A98-4D2207DCA78C}" dt="2024-08-09T05:26:06.080" v="668" actId="478"/>
          <ac:spMkLst>
            <pc:docMk/>
            <pc:sldMk cId="1536433967" sldId="280"/>
            <ac:spMk id="40" creationId="{0454575D-DC0D-7728-4B99-8916FD183237}"/>
          </ac:spMkLst>
        </pc:spChg>
        <pc:spChg chg="del mod topLvl">
          <ac:chgData name="Vishal Shah" userId="07432260-0bb8-4f6d-b01a-b1cba8d59480" providerId="ADAL" clId="{5925C166-ACD9-4CED-8A98-4D2207DCA78C}" dt="2024-08-09T05:26:06.080" v="668" actId="478"/>
          <ac:spMkLst>
            <pc:docMk/>
            <pc:sldMk cId="1536433967" sldId="280"/>
            <ac:spMk id="41" creationId="{0F2906EE-F63C-4EDF-A96C-0AE3674A7848}"/>
          </ac:spMkLst>
        </pc:spChg>
        <pc:spChg chg="del mod topLvl">
          <ac:chgData name="Vishal Shah" userId="07432260-0bb8-4f6d-b01a-b1cba8d59480" providerId="ADAL" clId="{5925C166-ACD9-4CED-8A98-4D2207DCA78C}" dt="2024-08-09T05:26:06.080" v="668" actId="478"/>
          <ac:spMkLst>
            <pc:docMk/>
            <pc:sldMk cId="1536433967" sldId="280"/>
            <ac:spMk id="42" creationId="{174AEF85-CED6-19B4-9E42-71B5CD917FA3}"/>
          </ac:spMkLst>
        </pc:spChg>
        <pc:spChg chg="del mod topLvl">
          <ac:chgData name="Vishal Shah" userId="07432260-0bb8-4f6d-b01a-b1cba8d59480" providerId="ADAL" clId="{5925C166-ACD9-4CED-8A98-4D2207DCA78C}" dt="2024-08-09T05:26:06.080" v="668" actId="478"/>
          <ac:spMkLst>
            <pc:docMk/>
            <pc:sldMk cId="1536433967" sldId="280"/>
            <ac:spMk id="43" creationId="{335FB236-E021-4F93-B356-D922A6568A29}"/>
          </ac:spMkLst>
        </pc:spChg>
        <pc:spChg chg="del mod topLvl">
          <ac:chgData name="Vishal Shah" userId="07432260-0bb8-4f6d-b01a-b1cba8d59480" providerId="ADAL" clId="{5925C166-ACD9-4CED-8A98-4D2207DCA78C}" dt="2024-08-09T05:26:06.080" v="668" actId="478"/>
          <ac:spMkLst>
            <pc:docMk/>
            <pc:sldMk cId="1536433967" sldId="280"/>
            <ac:spMk id="44" creationId="{5CC7B984-7DB3-5AA0-704F-3817680FFC37}"/>
          </ac:spMkLst>
        </pc:spChg>
        <pc:spChg chg="del mod topLvl">
          <ac:chgData name="Vishal Shah" userId="07432260-0bb8-4f6d-b01a-b1cba8d59480" providerId="ADAL" clId="{5925C166-ACD9-4CED-8A98-4D2207DCA78C}" dt="2024-08-09T05:26:06.080" v="668" actId="478"/>
          <ac:spMkLst>
            <pc:docMk/>
            <pc:sldMk cId="1536433967" sldId="280"/>
            <ac:spMk id="45" creationId="{3FC75450-8553-37F6-C089-AA4817132FD1}"/>
          </ac:spMkLst>
        </pc:spChg>
        <pc:spChg chg="del mod topLvl">
          <ac:chgData name="Vishal Shah" userId="07432260-0bb8-4f6d-b01a-b1cba8d59480" providerId="ADAL" clId="{5925C166-ACD9-4CED-8A98-4D2207DCA78C}" dt="2024-08-09T05:26:06.080" v="668" actId="478"/>
          <ac:spMkLst>
            <pc:docMk/>
            <pc:sldMk cId="1536433967" sldId="280"/>
            <ac:spMk id="46" creationId="{3DC26697-45B4-66E1-9C41-7A3515F8E427}"/>
          </ac:spMkLst>
        </pc:spChg>
        <pc:spChg chg="del mod topLvl">
          <ac:chgData name="Vishal Shah" userId="07432260-0bb8-4f6d-b01a-b1cba8d59480" providerId="ADAL" clId="{5925C166-ACD9-4CED-8A98-4D2207DCA78C}" dt="2024-08-09T05:26:06.080" v="668" actId="478"/>
          <ac:spMkLst>
            <pc:docMk/>
            <pc:sldMk cId="1536433967" sldId="280"/>
            <ac:spMk id="48" creationId="{7B81B157-8545-538E-CF0D-EDF77748C027}"/>
          </ac:spMkLst>
        </pc:spChg>
        <pc:spChg chg="del mod topLvl">
          <ac:chgData name="Vishal Shah" userId="07432260-0bb8-4f6d-b01a-b1cba8d59480" providerId="ADAL" clId="{5925C166-ACD9-4CED-8A98-4D2207DCA78C}" dt="2024-08-09T05:26:06.080" v="668" actId="478"/>
          <ac:spMkLst>
            <pc:docMk/>
            <pc:sldMk cId="1536433967" sldId="280"/>
            <ac:spMk id="49" creationId="{E048F336-6814-F649-92E9-2DF3AD2D2185}"/>
          </ac:spMkLst>
        </pc:spChg>
        <pc:spChg chg="del mod topLvl">
          <ac:chgData name="Vishal Shah" userId="07432260-0bb8-4f6d-b01a-b1cba8d59480" providerId="ADAL" clId="{5925C166-ACD9-4CED-8A98-4D2207DCA78C}" dt="2024-08-09T05:26:06.080" v="668" actId="478"/>
          <ac:spMkLst>
            <pc:docMk/>
            <pc:sldMk cId="1536433967" sldId="280"/>
            <ac:spMk id="50" creationId="{C57D899C-32EA-A82B-0060-AE92856C4243}"/>
          </ac:spMkLst>
        </pc:spChg>
        <pc:spChg chg="del mod topLvl">
          <ac:chgData name="Vishal Shah" userId="07432260-0bb8-4f6d-b01a-b1cba8d59480" providerId="ADAL" clId="{5925C166-ACD9-4CED-8A98-4D2207DCA78C}" dt="2024-08-09T05:26:06.080" v="668" actId="478"/>
          <ac:spMkLst>
            <pc:docMk/>
            <pc:sldMk cId="1536433967" sldId="280"/>
            <ac:spMk id="51" creationId="{235D4739-B066-CCC7-A14C-A361F1DC05DD}"/>
          </ac:spMkLst>
        </pc:spChg>
        <pc:spChg chg="del mod topLvl">
          <ac:chgData name="Vishal Shah" userId="07432260-0bb8-4f6d-b01a-b1cba8d59480" providerId="ADAL" clId="{5925C166-ACD9-4CED-8A98-4D2207DCA78C}" dt="2024-08-09T05:26:06.080" v="668" actId="478"/>
          <ac:spMkLst>
            <pc:docMk/>
            <pc:sldMk cId="1536433967" sldId="280"/>
            <ac:spMk id="52" creationId="{88A4AEAF-AF03-E460-538D-6FBC5B55B693}"/>
          </ac:spMkLst>
        </pc:spChg>
        <pc:spChg chg="del mod topLvl">
          <ac:chgData name="Vishal Shah" userId="07432260-0bb8-4f6d-b01a-b1cba8d59480" providerId="ADAL" clId="{5925C166-ACD9-4CED-8A98-4D2207DCA78C}" dt="2024-08-09T05:26:06.080" v="668" actId="478"/>
          <ac:spMkLst>
            <pc:docMk/>
            <pc:sldMk cId="1536433967" sldId="280"/>
            <ac:spMk id="53" creationId="{53E7BE9E-A98F-6F5F-042F-9D3C9396152E}"/>
          </ac:spMkLst>
        </pc:spChg>
        <pc:spChg chg="del mod topLvl">
          <ac:chgData name="Vishal Shah" userId="07432260-0bb8-4f6d-b01a-b1cba8d59480" providerId="ADAL" clId="{5925C166-ACD9-4CED-8A98-4D2207DCA78C}" dt="2024-08-09T05:26:06.080" v="668" actId="478"/>
          <ac:spMkLst>
            <pc:docMk/>
            <pc:sldMk cId="1536433967" sldId="280"/>
            <ac:spMk id="54" creationId="{53FB046C-3EA3-FB3C-B9F8-78D8555420CA}"/>
          </ac:spMkLst>
        </pc:spChg>
        <pc:spChg chg="del mod topLvl">
          <ac:chgData name="Vishal Shah" userId="07432260-0bb8-4f6d-b01a-b1cba8d59480" providerId="ADAL" clId="{5925C166-ACD9-4CED-8A98-4D2207DCA78C}" dt="2024-08-09T05:26:06.080" v="668" actId="478"/>
          <ac:spMkLst>
            <pc:docMk/>
            <pc:sldMk cId="1536433967" sldId="280"/>
            <ac:spMk id="55" creationId="{8EB268E3-5052-EFFF-56EA-D05AF5402BC1}"/>
          </ac:spMkLst>
        </pc:spChg>
        <pc:spChg chg="del mod topLvl">
          <ac:chgData name="Vishal Shah" userId="07432260-0bb8-4f6d-b01a-b1cba8d59480" providerId="ADAL" clId="{5925C166-ACD9-4CED-8A98-4D2207DCA78C}" dt="2024-08-09T05:26:06.080" v="668" actId="478"/>
          <ac:spMkLst>
            <pc:docMk/>
            <pc:sldMk cId="1536433967" sldId="280"/>
            <ac:spMk id="56" creationId="{6C34A396-0B4A-5CB8-223F-03B1E0EA0C53}"/>
          </ac:spMkLst>
        </pc:spChg>
        <pc:spChg chg="del mod topLvl">
          <ac:chgData name="Vishal Shah" userId="07432260-0bb8-4f6d-b01a-b1cba8d59480" providerId="ADAL" clId="{5925C166-ACD9-4CED-8A98-4D2207DCA78C}" dt="2024-08-09T05:26:06.080" v="668" actId="478"/>
          <ac:spMkLst>
            <pc:docMk/>
            <pc:sldMk cId="1536433967" sldId="280"/>
            <ac:spMk id="57" creationId="{FC8549A6-6B9F-4BAD-6033-AFEC22F10114}"/>
          </ac:spMkLst>
        </pc:spChg>
        <pc:spChg chg="mod">
          <ac:chgData name="Vishal Shah" userId="07432260-0bb8-4f6d-b01a-b1cba8d59480" providerId="ADAL" clId="{5925C166-ACD9-4CED-8A98-4D2207DCA78C}" dt="2024-08-09T05:25:19.280" v="654"/>
          <ac:spMkLst>
            <pc:docMk/>
            <pc:sldMk cId="1536433967" sldId="280"/>
            <ac:spMk id="59" creationId="{33161A38-6EAE-FAA1-FF3F-4E38386DC613}"/>
          </ac:spMkLst>
        </pc:spChg>
        <pc:spChg chg="mod">
          <ac:chgData name="Vishal Shah" userId="07432260-0bb8-4f6d-b01a-b1cba8d59480" providerId="ADAL" clId="{5925C166-ACD9-4CED-8A98-4D2207DCA78C}" dt="2024-08-09T05:25:19.280" v="654"/>
          <ac:spMkLst>
            <pc:docMk/>
            <pc:sldMk cId="1536433967" sldId="280"/>
            <ac:spMk id="60" creationId="{CD75FDCF-30EE-36D1-34D2-668ED051CA24}"/>
          </ac:spMkLst>
        </pc:spChg>
        <pc:spChg chg="mod">
          <ac:chgData name="Vishal Shah" userId="07432260-0bb8-4f6d-b01a-b1cba8d59480" providerId="ADAL" clId="{5925C166-ACD9-4CED-8A98-4D2207DCA78C}" dt="2024-08-09T05:25:19.280" v="654"/>
          <ac:spMkLst>
            <pc:docMk/>
            <pc:sldMk cId="1536433967" sldId="280"/>
            <ac:spMk id="61" creationId="{8CAE831C-DA71-B3E0-7492-85EDA66DF9CE}"/>
          </ac:spMkLst>
        </pc:spChg>
        <pc:spChg chg="mod">
          <ac:chgData name="Vishal Shah" userId="07432260-0bb8-4f6d-b01a-b1cba8d59480" providerId="ADAL" clId="{5925C166-ACD9-4CED-8A98-4D2207DCA78C}" dt="2024-08-09T05:25:19.280" v="654"/>
          <ac:spMkLst>
            <pc:docMk/>
            <pc:sldMk cId="1536433967" sldId="280"/>
            <ac:spMk id="62" creationId="{1B35AF3D-989C-8EBF-9C3C-5BE09AE4B2F0}"/>
          </ac:spMkLst>
        </pc:spChg>
        <pc:spChg chg="mod">
          <ac:chgData name="Vishal Shah" userId="07432260-0bb8-4f6d-b01a-b1cba8d59480" providerId="ADAL" clId="{5925C166-ACD9-4CED-8A98-4D2207DCA78C}" dt="2024-08-09T05:25:19.280" v="654"/>
          <ac:spMkLst>
            <pc:docMk/>
            <pc:sldMk cId="1536433967" sldId="280"/>
            <ac:spMk id="63" creationId="{7D9ADF1E-CB6B-765E-7430-F8AF59B686F3}"/>
          </ac:spMkLst>
        </pc:spChg>
        <pc:spChg chg="mod">
          <ac:chgData name="Vishal Shah" userId="07432260-0bb8-4f6d-b01a-b1cba8d59480" providerId="ADAL" clId="{5925C166-ACD9-4CED-8A98-4D2207DCA78C}" dt="2024-08-09T05:25:19.280" v="654"/>
          <ac:spMkLst>
            <pc:docMk/>
            <pc:sldMk cId="1536433967" sldId="280"/>
            <ac:spMk id="2048" creationId="{B9287F66-24FE-55A7-5765-CC72D5D2BDC6}"/>
          </ac:spMkLst>
        </pc:spChg>
        <pc:spChg chg="mod">
          <ac:chgData name="Vishal Shah" userId="07432260-0bb8-4f6d-b01a-b1cba8d59480" providerId="ADAL" clId="{5925C166-ACD9-4CED-8A98-4D2207DCA78C}" dt="2024-08-09T05:25:19.280" v="654"/>
          <ac:spMkLst>
            <pc:docMk/>
            <pc:sldMk cId="1536433967" sldId="280"/>
            <ac:spMk id="2049" creationId="{D12D9934-1F7A-0569-C304-44186416670C}"/>
          </ac:spMkLst>
        </pc:spChg>
        <pc:spChg chg="mod">
          <ac:chgData name="Vishal Shah" userId="07432260-0bb8-4f6d-b01a-b1cba8d59480" providerId="ADAL" clId="{5925C166-ACD9-4CED-8A98-4D2207DCA78C}" dt="2024-08-09T05:25:19.280" v="654"/>
          <ac:spMkLst>
            <pc:docMk/>
            <pc:sldMk cId="1536433967" sldId="280"/>
            <ac:spMk id="2051" creationId="{37192AA7-7020-9CED-2708-6402C886499A}"/>
          </ac:spMkLst>
        </pc:spChg>
        <pc:spChg chg="mod">
          <ac:chgData name="Vishal Shah" userId="07432260-0bb8-4f6d-b01a-b1cba8d59480" providerId="ADAL" clId="{5925C166-ACD9-4CED-8A98-4D2207DCA78C}" dt="2024-08-09T05:25:19.280" v="654"/>
          <ac:spMkLst>
            <pc:docMk/>
            <pc:sldMk cId="1536433967" sldId="280"/>
            <ac:spMk id="2052" creationId="{8A36FFC0-8096-89B8-C257-281AB9A19DDD}"/>
          </ac:spMkLst>
        </pc:spChg>
        <pc:spChg chg="mod">
          <ac:chgData name="Vishal Shah" userId="07432260-0bb8-4f6d-b01a-b1cba8d59480" providerId="ADAL" clId="{5925C166-ACD9-4CED-8A98-4D2207DCA78C}" dt="2024-08-09T05:25:19.280" v="654"/>
          <ac:spMkLst>
            <pc:docMk/>
            <pc:sldMk cId="1536433967" sldId="280"/>
            <ac:spMk id="2053" creationId="{6F04B481-FE51-4241-45DB-A9F22BF1457E}"/>
          </ac:spMkLst>
        </pc:spChg>
        <pc:spChg chg="mod">
          <ac:chgData name="Vishal Shah" userId="07432260-0bb8-4f6d-b01a-b1cba8d59480" providerId="ADAL" clId="{5925C166-ACD9-4CED-8A98-4D2207DCA78C}" dt="2024-08-09T05:25:19.280" v="654"/>
          <ac:spMkLst>
            <pc:docMk/>
            <pc:sldMk cId="1536433967" sldId="280"/>
            <ac:spMk id="2055" creationId="{149D2656-75A2-6A93-4159-536393CF0EE3}"/>
          </ac:spMkLst>
        </pc:spChg>
        <pc:spChg chg="mod">
          <ac:chgData name="Vishal Shah" userId="07432260-0bb8-4f6d-b01a-b1cba8d59480" providerId="ADAL" clId="{5925C166-ACD9-4CED-8A98-4D2207DCA78C}" dt="2024-08-09T05:25:19.280" v="654"/>
          <ac:spMkLst>
            <pc:docMk/>
            <pc:sldMk cId="1536433967" sldId="280"/>
            <ac:spMk id="2056" creationId="{12403A9C-DD7A-FEE2-766C-C249B3057798}"/>
          </ac:spMkLst>
        </pc:spChg>
        <pc:spChg chg="mod">
          <ac:chgData name="Vishal Shah" userId="07432260-0bb8-4f6d-b01a-b1cba8d59480" providerId="ADAL" clId="{5925C166-ACD9-4CED-8A98-4D2207DCA78C}" dt="2024-08-09T05:25:19.280" v="654"/>
          <ac:spMkLst>
            <pc:docMk/>
            <pc:sldMk cId="1536433967" sldId="280"/>
            <ac:spMk id="2057" creationId="{D7BA23C4-623F-7572-AED2-3E68C7785EB9}"/>
          </ac:spMkLst>
        </pc:spChg>
        <pc:spChg chg="mod">
          <ac:chgData name="Vishal Shah" userId="07432260-0bb8-4f6d-b01a-b1cba8d59480" providerId="ADAL" clId="{5925C166-ACD9-4CED-8A98-4D2207DCA78C}" dt="2024-08-09T05:25:19.280" v="654"/>
          <ac:spMkLst>
            <pc:docMk/>
            <pc:sldMk cId="1536433967" sldId="280"/>
            <ac:spMk id="2058" creationId="{2ABC1980-DF21-C964-A2FD-65AABF6C10EB}"/>
          </ac:spMkLst>
        </pc:spChg>
        <pc:spChg chg="mod">
          <ac:chgData name="Vishal Shah" userId="07432260-0bb8-4f6d-b01a-b1cba8d59480" providerId="ADAL" clId="{5925C166-ACD9-4CED-8A98-4D2207DCA78C}" dt="2024-08-09T05:25:19.280" v="654"/>
          <ac:spMkLst>
            <pc:docMk/>
            <pc:sldMk cId="1536433967" sldId="280"/>
            <ac:spMk id="2059" creationId="{7FFB359A-AF5C-44F9-42FB-B20D21615ED3}"/>
          </ac:spMkLst>
        </pc:spChg>
        <pc:spChg chg="mod">
          <ac:chgData name="Vishal Shah" userId="07432260-0bb8-4f6d-b01a-b1cba8d59480" providerId="ADAL" clId="{5925C166-ACD9-4CED-8A98-4D2207DCA78C}" dt="2024-08-09T05:25:19.280" v="654"/>
          <ac:spMkLst>
            <pc:docMk/>
            <pc:sldMk cId="1536433967" sldId="280"/>
            <ac:spMk id="2060" creationId="{1A460E9E-DE5F-C347-5CDC-6635612ABEB9}"/>
          </ac:spMkLst>
        </pc:spChg>
        <pc:spChg chg="mod">
          <ac:chgData name="Vishal Shah" userId="07432260-0bb8-4f6d-b01a-b1cba8d59480" providerId="ADAL" clId="{5925C166-ACD9-4CED-8A98-4D2207DCA78C}" dt="2024-08-09T05:25:19.280" v="654"/>
          <ac:spMkLst>
            <pc:docMk/>
            <pc:sldMk cId="1536433967" sldId="280"/>
            <ac:spMk id="2061" creationId="{57F6B5F3-A45D-D400-CD97-E21A6E0F6D6E}"/>
          </ac:spMkLst>
        </pc:spChg>
        <pc:spChg chg="mod">
          <ac:chgData name="Vishal Shah" userId="07432260-0bb8-4f6d-b01a-b1cba8d59480" providerId="ADAL" clId="{5925C166-ACD9-4CED-8A98-4D2207DCA78C}" dt="2024-08-09T05:25:19.280" v="654"/>
          <ac:spMkLst>
            <pc:docMk/>
            <pc:sldMk cId="1536433967" sldId="280"/>
            <ac:spMk id="2062" creationId="{40417A40-FA73-6D13-B274-AC39AE9838A6}"/>
          </ac:spMkLst>
        </pc:spChg>
        <pc:spChg chg="mod">
          <ac:chgData name="Vishal Shah" userId="07432260-0bb8-4f6d-b01a-b1cba8d59480" providerId="ADAL" clId="{5925C166-ACD9-4CED-8A98-4D2207DCA78C}" dt="2024-08-09T05:25:19.280" v="654"/>
          <ac:spMkLst>
            <pc:docMk/>
            <pc:sldMk cId="1536433967" sldId="280"/>
            <ac:spMk id="2063" creationId="{3B1E3F9D-664E-4AD6-F50D-14837F00732C}"/>
          </ac:spMkLst>
        </pc:spChg>
        <pc:spChg chg="mod">
          <ac:chgData name="Vishal Shah" userId="07432260-0bb8-4f6d-b01a-b1cba8d59480" providerId="ADAL" clId="{5925C166-ACD9-4CED-8A98-4D2207DCA78C}" dt="2024-08-09T05:25:19.280" v="654"/>
          <ac:spMkLst>
            <pc:docMk/>
            <pc:sldMk cId="1536433967" sldId="280"/>
            <ac:spMk id="2064" creationId="{79776826-6728-6CAB-6643-C14DCF5BD186}"/>
          </ac:spMkLst>
        </pc:spChg>
        <pc:spChg chg="mod">
          <ac:chgData name="Vishal Shah" userId="07432260-0bb8-4f6d-b01a-b1cba8d59480" providerId="ADAL" clId="{5925C166-ACD9-4CED-8A98-4D2207DCA78C}" dt="2024-08-09T05:25:19.280" v="654"/>
          <ac:spMkLst>
            <pc:docMk/>
            <pc:sldMk cId="1536433967" sldId="280"/>
            <ac:spMk id="2066" creationId="{BAEBC6F6-13C0-38B9-5667-2C420404D50C}"/>
          </ac:spMkLst>
        </pc:spChg>
        <pc:spChg chg="mod">
          <ac:chgData name="Vishal Shah" userId="07432260-0bb8-4f6d-b01a-b1cba8d59480" providerId="ADAL" clId="{5925C166-ACD9-4CED-8A98-4D2207DCA78C}" dt="2024-08-09T05:25:19.280" v="654"/>
          <ac:spMkLst>
            <pc:docMk/>
            <pc:sldMk cId="1536433967" sldId="280"/>
            <ac:spMk id="2067" creationId="{F2502381-DEA8-DD5D-291E-3D56AEFBD056}"/>
          </ac:spMkLst>
        </pc:spChg>
        <pc:spChg chg="mod">
          <ac:chgData name="Vishal Shah" userId="07432260-0bb8-4f6d-b01a-b1cba8d59480" providerId="ADAL" clId="{5925C166-ACD9-4CED-8A98-4D2207DCA78C}" dt="2024-08-09T05:25:19.280" v="654"/>
          <ac:spMkLst>
            <pc:docMk/>
            <pc:sldMk cId="1536433967" sldId="280"/>
            <ac:spMk id="2068" creationId="{0EDA7DBD-F2AE-C416-303E-A418538AEBAA}"/>
          </ac:spMkLst>
        </pc:spChg>
        <pc:spChg chg="mod">
          <ac:chgData name="Vishal Shah" userId="07432260-0bb8-4f6d-b01a-b1cba8d59480" providerId="ADAL" clId="{5925C166-ACD9-4CED-8A98-4D2207DCA78C}" dt="2024-08-09T05:25:19.280" v="654"/>
          <ac:spMkLst>
            <pc:docMk/>
            <pc:sldMk cId="1536433967" sldId="280"/>
            <ac:spMk id="2069" creationId="{721F58E9-365A-FAB8-AACA-D19F9882C66C}"/>
          </ac:spMkLst>
        </pc:spChg>
        <pc:spChg chg="mod">
          <ac:chgData name="Vishal Shah" userId="07432260-0bb8-4f6d-b01a-b1cba8d59480" providerId="ADAL" clId="{5925C166-ACD9-4CED-8A98-4D2207DCA78C}" dt="2024-08-09T05:25:19.280" v="654"/>
          <ac:spMkLst>
            <pc:docMk/>
            <pc:sldMk cId="1536433967" sldId="280"/>
            <ac:spMk id="2070" creationId="{78B6B3C1-69E9-6D72-3D87-EEE57E89C613}"/>
          </ac:spMkLst>
        </pc:spChg>
        <pc:spChg chg="mod">
          <ac:chgData name="Vishal Shah" userId="07432260-0bb8-4f6d-b01a-b1cba8d59480" providerId="ADAL" clId="{5925C166-ACD9-4CED-8A98-4D2207DCA78C}" dt="2024-08-09T05:25:19.280" v="654"/>
          <ac:spMkLst>
            <pc:docMk/>
            <pc:sldMk cId="1536433967" sldId="280"/>
            <ac:spMk id="2071" creationId="{B4E1E2EE-44CE-27AE-36E1-0705AEB80ED8}"/>
          </ac:spMkLst>
        </pc:spChg>
        <pc:spChg chg="mod">
          <ac:chgData name="Vishal Shah" userId="07432260-0bb8-4f6d-b01a-b1cba8d59480" providerId="ADAL" clId="{5925C166-ACD9-4CED-8A98-4D2207DCA78C}" dt="2024-08-09T05:25:19.280" v="654"/>
          <ac:spMkLst>
            <pc:docMk/>
            <pc:sldMk cId="1536433967" sldId="280"/>
            <ac:spMk id="2072" creationId="{4CC93CD8-A3F8-A579-C23D-3EC611A88BD9}"/>
          </ac:spMkLst>
        </pc:spChg>
        <pc:spChg chg="mod">
          <ac:chgData name="Vishal Shah" userId="07432260-0bb8-4f6d-b01a-b1cba8d59480" providerId="ADAL" clId="{5925C166-ACD9-4CED-8A98-4D2207DCA78C}" dt="2024-08-09T05:25:19.280" v="654"/>
          <ac:spMkLst>
            <pc:docMk/>
            <pc:sldMk cId="1536433967" sldId="280"/>
            <ac:spMk id="2073" creationId="{3A9800C5-FA46-FA6B-DA24-DD259D859130}"/>
          </ac:spMkLst>
        </pc:spChg>
        <pc:spChg chg="mod">
          <ac:chgData name="Vishal Shah" userId="07432260-0bb8-4f6d-b01a-b1cba8d59480" providerId="ADAL" clId="{5925C166-ACD9-4CED-8A98-4D2207DCA78C}" dt="2024-08-09T05:25:19.280" v="654"/>
          <ac:spMkLst>
            <pc:docMk/>
            <pc:sldMk cId="1536433967" sldId="280"/>
            <ac:spMk id="2074" creationId="{887A9D6F-3394-EF66-22DD-BAD47C707EF8}"/>
          </ac:spMkLst>
        </pc:spChg>
        <pc:spChg chg="mod">
          <ac:chgData name="Vishal Shah" userId="07432260-0bb8-4f6d-b01a-b1cba8d59480" providerId="ADAL" clId="{5925C166-ACD9-4CED-8A98-4D2207DCA78C}" dt="2024-08-09T05:25:19.280" v="654"/>
          <ac:spMkLst>
            <pc:docMk/>
            <pc:sldMk cId="1536433967" sldId="280"/>
            <ac:spMk id="2075" creationId="{1016C3BF-0581-BBFE-4827-D37502BBCF6D}"/>
          </ac:spMkLst>
        </pc:spChg>
        <pc:spChg chg="mod">
          <ac:chgData name="Vishal Shah" userId="07432260-0bb8-4f6d-b01a-b1cba8d59480" providerId="ADAL" clId="{5925C166-ACD9-4CED-8A98-4D2207DCA78C}" dt="2024-08-09T05:25:19.280" v="654"/>
          <ac:spMkLst>
            <pc:docMk/>
            <pc:sldMk cId="1536433967" sldId="280"/>
            <ac:spMk id="2077" creationId="{BAB8BBBE-DA42-C309-9849-04C4265E2564}"/>
          </ac:spMkLst>
        </pc:spChg>
        <pc:spChg chg="mod">
          <ac:chgData name="Vishal Shah" userId="07432260-0bb8-4f6d-b01a-b1cba8d59480" providerId="ADAL" clId="{5925C166-ACD9-4CED-8A98-4D2207DCA78C}" dt="2024-08-09T05:25:19.280" v="654"/>
          <ac:spMkLst>
            <pc:docMk/>
            <pc:sldMk cId="1536433967" sldId="280"/>
            <ac:spMk id="2078" creationId="{C0E3A080-A012-8678-212B-9D27576C56E0}"/>
          </ac:spMkLst>
        </pc:spChg>
        <pc:spChg chg="mod">
          <ac:chgData name="Vishal Shah" userId="07432260-0bb8-4f6d-b01a-b1cba8d59480" providerId="ADAL" clId="{5925C166-ACD9-4CED-8A98-4D2207DCA78C}" dt="2024-08-09T05:25:19.280" v="654"/>
          <ac:spMkLst>
            <pc:docMk/>
            <pc:sldMk cId="1536433967" sldId="280"/>
            <ac:spMk id="2079" creationId="{D1A3C65A-00B3-A7B9-DBA8-2DBE8DBEB5E7}"/>
          </ac:spMkLst>
        </pc:spChg>
        <pc:spChg chg="mod">
          <ac:chgData name="Vishal Shah" userId="07432260-0bb8-4f6d-b01a-b1cba8d59480" providerId="ADAL" clId="{5925C166-ACD9-4CED-8A98-4D2207DCA78C}" dt="2024-08-09T05:25:19.280" v="654"/>
          <ac:spMkLst>
            <pc:docMk/>
            <pc:sldMk cId="1536433967" sldId="280"/>
            <ac:spMk id="2080" creationId="{F19D8A16-112B-FFF5-89F0-ADEA4780C264}"/>
          </ac:spMkLst>
        </pc:spChg>
        <pc:spChg chg="mod">
          <ac:chgData name="Vishal Shah" userId="07432260-0bb8-4f6d-b01a-b1cba8d59480" providerId="ADAL" clId="{5925C166-ACD9-4CED-8A98-4D2207DCA78C}" dt="2024-08-09T05:25:19.280" v="654"/>
          <ac:spMkLst>
            <pc:docMk/>
            <pc:sldMk cId="1536433967" sldId="280"/>
            <ac:spMk id="2081" creationId="{4DFE59BD-9699-2124-9EDF-F7521459DC24}"/>
          </ac:spMkLst>
        </pc:spChg>
        <pc:spChg chg="mod">
          <ac:chgData name="Vishal Shah" userId="07432260-0bb8-4f6d-b01a-b1cba8d59480" providerId="ADAL" clId="{5925C166-ACD9-4CED-8A98-4D2207DCA78C}" dt="2024-08-09T05:25:19.280" v="654"/>
          <ac:spMkLst>
            <pc:docMk/>
            <pc:sldMk cId="1536433967" sldId="280"/>
            <ac:spMk id="2082" creationId="{BACCD006-E1E9-5E0A-A7F6-F1A97153E2C4}"/>
          </ac:spMkLst>
        </pc:spChg>
        <pc:spChg chg="mod">
          <ac:chgData name="Vishal Shah" userId="07432260-0bb8-4f6d-b01a-b1cba8d59480" providerId="ADAL" clId="{5925C166-ACD9-4CED-8A98-4D2207DCA78C}" dt="2024-08-09T05:25:19.280" v="654"/>
          <ac:spMkLst>
            <pc:docMk/>
            <pc:sldMk cId="1536433967" sldId="280"/>
            <ac:spMk id="2083" creationId="{70FFF71E-FCE3-3A9A-96A0-E7E783B5DBC4}"/>
          </ac:spMkLst>
        </pc:spChg>
        <pc:spChg chg="mod">
          <ac:chgData name="Vishal Shah" userId="07432260-0bb8-4f6d-b01a-b1cba8d59480" providerId="ADAL" clId="{5925C166-ACD9-4CED-8A98-4D2207DCA78C}" dt="2024-08-09T05:25:19.280" v="654"/>
          <ac:spMkLst>
            <pc:docMk/>
            <pc:sldMk cId="1536433967" sldId="280"/>
            <ac:spMk id="2084" creationId="{5A6F8222-81EB-9ADE-953D-B0D0EFC1F93C}"/>
          </ac:spMkLst>
        </pc:spChg>
        <pc:spChg chg="mod">
          <ac:chgData name="Vishal Shah" userId="07432260-0bb8-4f6d-b01a-b1cba8d59480" providerId="ADAL" clId="{5925C166-ACD9-4CED-8A98-4D2207DCA78C}" dt="2024-08-09T05:25:19.280" v="654"/>
          <ac:spMkLst>
            <pc:docMk/>
            <pc:sldMk cId="1536433967" sldId="280"/>
            <ac:spMk id="2085" creationId="{6DD3F170-9689-A971-FD3C-3176022E80CF}"/>
          </ac:spMkLst>
        </pc:spChg>
        <pc:spChg chg="mod">
          <ac:chgData name="Vishal Shah" userId="07432260-0bb8-4f6d-b01a-b1cba8d59480" providerId="ADAL" clId="{5925C166-ACD9-4CED-8A98-4D2207DCA78C}" dt="2024-08-09T05:25:19.280" v="654"/>
          <ac:spMkLst>
            <pc:docMk/>
            <pc:sldMk cId="1536433967" sldId="280"/>
            <ac:spMk id="2086" creationId="{39E58D58-3CE3-6B1B-4D7E-812A4197047A}"/>
          </ac:spMkLst>
        </pc:spChg>
        <pc:spChg chg="mod">
          <ac:chgData name="Vishal Shah" userId="07432260-0bb8-4f6d-b01a-b1cba8d59480" providerId="ADAL" clId="{5925C166-ACD9-4CED-8A98-4D2207DCA78C}" dt="2024-08-09T05:25:19.280" v="654"/>
          <ac:spMkLst>
            <pc:docMk/>
            <pc:sldMk cId="1536433967" sldId="280"/>
            <ac:spMk id="2088" creationId="{5CD67275-C807-882A-7EB0-AC550DC157F6}"/>
          </ac:spMkLst>
        </pc:spChg>
        <pc:spChg chg="mod">
          <ac:chgData name="Vishal Shah" userId="07432260-0bb8-4f6d-b01a-b1cba8d59480" providerId="ADAL" clId="{5925C166-ACD9-4CED-8A98-4D2207DCA78C}" dt="2024-08-09T05:25:19.280" v="654"/>
          <ac:spMkLst>
            <pc:docMk/>
            <pc:sldMk cId="1536433967" sldId="280"/>
            <ac:spMk id="2089" creationId="{638897AB-8B64-9A92-306A-34EF412214D8}"/>
          </ac:spMkLst>
        </pc:spChg>
        <pc:spChg chg="mod">
          <ac:chgData name="Vishal Shah" userId="07432260-0bb8-4f6d-b01a-b1cba8d59480" providerId="ADAL" clId="{5925C166-ACD9-4CED-8A98-4D2207DCA78C}" dt="2024-08-09T05:25:19.280" v="654"/>
          <ac:spMkLst>
            <pc:docMk/>
            <pc:sldMk cId="1536433967" sldId="280"/>
            <ac:spMk id="2090" creationId="{8D3451A0-C2DC-79A5-507B-05816F56434F}"/>
          </ac:spMkLst>
        </pc:spChg>
        <pc:spChg chg="mod">
          <ac:chgData name="Vishal Shah" userId="07432260-0bb8-4f6d-b01a-b1cba8d59480" providerId="ADAL" clId="{5925C166-ACD9-4CED-8A98-4D2207DCA78C}" dt="2024-08-09T05:25:19.280" v="654"/>
          <ac:spMkLst>
            <pc:docMk/>
            <pc:sldMk cId="1536433967" sldId="280"/>
            <ac:spMk id="2091" creationId="{98D04DB8-EFE0-2365-36D7-0E2F3A487A65}"/>
          </ac:spMkLst>
        </pc:spChg>
        <pc:spChg chg="mod">
          <ac:chgData name="Vishal Shah" userId="07432260-0bb8-4f6d-b01a-b1cba8d59480" providerId="ADAL" clId="{5925C166-ACD9-4CED-8A98-4D2207DCA78C}" dt="2024-08-09T05:25:19.280" v="654"/>
          <ac:spMkLst>
            <pc:docMk/>
            <pc:sldMk cId="1536433967" sldId="280"/>
            <ac:spMk id="2092" creationId="{9DC7D944-667F-CC0D-1410-0F72A473AC3A}"/>
          </ac:spMkLst>
        </pc:spChg>
        <pc:spChg chg="mod">
          <ac:chgData name="Vishal Shah" userId="07432260-0bb8-4f6d-b01a-b1cba8d59480" providerId="ADAL" clId="{5925C166-ACD9-4CED-8A98-4D2207DCA78C}" dt="2024-08-09T05:25:19.280" v="654"/>
          <ac:spMkLst>
            <pc:docMk/>
            <pc:sldMk cId="1536433967" sldId="280"/>
            <ac:spMk id="2093" creationId="{D8CC287B-E2C3-718B-1F66-1052CEEAB0D6}"/>
          </ac:spMkLst>
        </pc:spChg>
        <pc:spChg chg="mod">
          <ac:chgData name="Vishal Shah" userId="07432260-0bb8-4f6d-b01a-b1cba8d59480" providerId="ADAL" clId="{5925C166-ACD9-4CED-8A98-4D2207DCA78C}" dt="2024-08-09T05:25:19.280" v="654"/>
          <ac:spMkLst>
            <pc:docMk/>
            <pc:sldMk cId="1536433967" sldId="280"/>
            <ac:spMk id="2094" creationId="{E17D313E-C175-C5DA-BDE9-3B7319E809D6}"/>
          </ac:spMkLst>
        </pc:spChg>
        <pc:spChg chg="mod">
          <ac:chgData name="Vishal Shah" userId="07432260-0bb8-4f6d-b01a-b1cba8d59480" providerId="ADAL" clId="{5925C166-ACD9-4CED-8A98-4D2207DCA78C}" dt="2024-08-09T05:25:19.280" v="654"/>
          <ac:spMkLst>
            <pc:docMk/>
            <pc:sldMk cId="1536433967" sldId="280"/>
            <ac:spMk id="2095" creationId="{9DA1C1C1-5E0E-515A-B9C0-A526D061ADF1}"/>
          </ac:spMkLst>
        </pc:spChg>
        <pc:spChg chg="mod">
          <ac:chgData name="Vishal Shah" userId="07432260-0bb8-4f6d-b01a-b1cba8d59480" providerId="ADAL" clId="{5925C166-ACD9-4CED-8A98-4D2207DCA78C}" dt="2024-08-09T05:25:19.280" v="654"/>
          <ac:spMkLst>
            <pc:docMk/>
            <pc:sldMk cId="1536433967" sldId="280"/>
            <ac:spMk id="2096" creationId="{3BC72432-1E35-4493-4428-09C722990657}"/>
          </ac:spMkLst>
        </pc:spChg>
        <pc:spChg chg="mod">
          <ac:chgData name="Vishal Shah" userId="07432260-0bb8-4f6d-b01a-b1cba8d59480" providerId="ADAL" clId="{5925C166-ACD9-4CED-8A98-4D2207DCA78C}" dt="2024-08-09T05:25:19.280" v="654"/>
          <ac:spMkLst>
            <pc:docMk/>
            <pc:sldMk cId="1536433967" sldId="280"/>
            <ac:spMk id="2097" creationId="{39409ADB-D204-61AB-0E19-AC1C2E5E3915}"/>
          </ac:spMkLst>
        </pc:spChg>
        <pc:spChg chg="del mod topLvl">
          <ac:chgData name="Vishal Shah" userId="07432260-0bb8-4f6d-b01a-b1cba8d59480" providerId="ADAL" clId="{5925C166-ACD9-4CED-8A98-4D2207DCA78C}" dt="2024-08-09T05:26:06.080" v="668" actId="478"/>
          <ac:spMkLst>
            <pc:docMk/>
            <pc:sldMk cId="1536433967" sldId="280"/>
            <ac:spMk id="2105" creationId="{A6316047-DAA5-516C-FDFA-55C0479043B3}"/>
          </ac:spMkLst>
        </pc:spChg>
        <pc:spChg chg="del mod topLvl">
          <ac:chgData name="Vishal Shah" userId="07432260-0bb8-4f6d-b01a-b1cba8d59480" providerId="ADAL" clId="{5925C166-ACD9-4CED-8A98-4D2207DCA78C}" dt="2024-08-09T05:26:06.080" v="668" actId="478"/>
          <ac:spMkLst>
            <pc:docMk/>
            <pc:sldMk cId="1536433967" sldId="280"/>
            <ac:spMk id="2106" creationId="{CB231460-B9B3-3FB0-59EA-91A40400E94F}"/>
          </ac:spMkLst>
        </pc:spChg>
        <pc:spChg chg="del mod topLvl">
          <ac:chgData name="Vishal Shah" userId="07432260-0bb8-4f6d-b01a-b1cba8d59480" providerId="ADAL" clId="{5925C166-ACD9-4CED-8A98-4D2207DCA78C}" dt="2024-08-09T05:26:06.080" v="668" actId="478"/>
          <ac:spMkLst>
            <pc:docMk/>
            <pc:sldMk cId="1536433967" sldId="280"/>
            <ac:spMk id="2107" creationId="{45BD1014-0492-0D8C-1B78-727F5E70D7E2}"/>
          </ac:spMkLst>
        </pc:spChg>
        <pc:spChg chg="del mod topLvl">
          <ac:chgData name="Vishal Shah" userId="07432260-0bb8-4f6d-b01a-b1cba8d59480" providerId="ADAL" clId="{5925C166-ACD9-4CED-8A98-4D2207DCA78C}" dt="2024-08-09T05:26:06.080" v="668" actId="478"/>
          <ac:spMkLst>
            <pc:docMk/>
            <pc:sldMk cId="1536433967" sldId="280"/>
            <ac:spMk id="2108" creationId="{B0730079-E0CD-9CD7-8CCE-3BCADD080968}"/>
          </ac:spMkLst>
        </pc:spChg>
        <pc:spChg chg="del mod topLvl">
          <ac:chgData name="Vishal Shah" userId="07432260-0bb8-4f6d-b01a-b1cba8d59480" providerId="ADAL" clId="{5925C166-ACD9-4CED-8A98-4D2207DCA78C}" dt="2024-08-09T05:26:06.080" v="668" actId="478"/>
          <ac:spMkLst>
            <pc:docMk/>
            <pc:sldMk cId="1536433967" sldId="280"/>
            <ac:spMk id="2109" creationId="{79BE48BB-9E81-6D1D-B0B6-EAD9E3550CA4}"/>
          </ac:spMkLst>
        </pc:spChg>
        <pc:spChg chg="del mod topLvl">
          <ac:chgData name="Vishal Shah" userId="07432260-0bb8-4f6d-b01a-b1cba8d59480" providerId="ADAL" clId="{5925C166-ACD9-4CED-8A98-4D2207DCA78C}" dt="2024-08-09T05:26:06.080" v="668" actId="478"/>
          <ac:spMkLst>
            <pc:docMk/>
            <pc:sldMk cId="1536433967" sldId="280"/>
            <ac:spMk id="2110" creationId="{C495968C-D582-DAE2-458C-DF42020D362D}"/>
          </ac:spMkLst>
        </pc:spChg>
        <pc:spChg chg="del mod topLvl">
          <ac:chgData name="Vishal Shah" userId="07432260-0bb8-4f6d-b01a-b1cba8d59480" providerId="ADAL" clId="{5925C166-ACD9-4CED-8A98-4D2207DCA78C}" dt="2024-08-09T05:26:06.080" v="668" actId="478"/>
          <ac:spMkLst>
            <pc:docMk/>
            <pc:sldMk cId="1536433967" sldId="280"/>
            <ac:spMk id="2111" creationId="{A7F9EE33-D39E-A31D-D95C-C5992F512F25}"/>
          </ac:spMkLst>
        </pc:spChg>
        <pc:spChg chg="del mod topLvl">
          <ac:chgData name="Vishal Shah" userId="07432260-0bb8-4f6d-b01a-b1cba8d59480" providerId="ADAL" clId="{5925C166-ACD9-4CED-8A98-4D2207DCA78C}" dt="2024-08-09T05:26:06.080" v="668" actId="478"/>
          <ac:spMkLst>
            <pc:docMk/>
            <pc:sldMk cId="1536433967" sldId="280"/>
            <ac:spMk id="2112" creationId="{8512DA4F-4EC9-1A57-B3B0-52BB12EDB79C}"/>
          </ac:spMkLst>
        </pc:spChg>
        <pc:spChg chg="del mod topLvl">
          <ac:chgData name="Vishal Shah" userId="07432260-0bb8-4f6d-b01a-b1cba8d59480" providerId="ADAL" clId="{5925C166-ACD9-4CED-8A98-4D2207DCA78C}" dt="2024-08-09T05:26:06.080" v="668" actId="478"/>
          <ac:spMkLst>
            <pc:docMk/>
            <pc:sldMk cId="1536433967" sldId="280"/>
            <ac:spMk id="2113" creationId="{1CF6BF0B-E0CD-F03E-8563-45FF2948DE06}"/>
          </ac:spMkLst>
        </pc:spChg>
        <pc:spChg chg="del mod topLvl">
          <ac:chgData name="Vishal Shah" userId="07432260-0bb8-4f6d-b01a-b1cba8d59480" providerId="ADAL" clId="{5925C166-ACD9-4CED-8A98-4D2207DCA78C}" dt="2024-08-09T05:26:06.080" v="668" actId="478"/>
          <ac:spMkLst>
            <pc:docMk/>
            <pc:sldMk cId="1536433967" sldId="280"/>
            <ac:spMk id="2114" creationId="{1FDF24C6-3462-BFB8-7178-9BFEB25A7FF1}"/>
          </ac:spMkLst>
        </pc:spChg>
        <pc:spChg chg="del mod topLvl">
          <ac:chgData name="Vishal Shah" userId="07432260-0bb8-4f6d-b01a-b1cba8d59480" providerId="ADAL" clId="{5925C166-ACD9-4CED-8A98-4D2207DCA78C}" dt="2024-08-09T05:26:06.080" v="668" actId="478"/>
          <ac:spMkLst>
            <pc:docMk/>
            <pc:sldMk cId="1536433967" sldId="280"/>
            <ac:spMk id="2115" creationId="{76B2B986-9328-A14D-E17B-857B3B62F8D7}"/>
          </ac:spMkLst>
        </pc:spChg>
        <pc:spChg chg="del mod topLvl">
          <ac:chgData name="Vishal Shah" userId="07432260-0bb8-4f6d-b01a-b1cba8d59480" providerId="ADAL" clId="{5925C166-ACD9-4CED-8A98-4D2207DCA78C}" dt="2024-08-09T05:26:06.080" v="668" actId="478"/>
          <ac:spMkLst>
            <pc:docMk/>
            <pc:sldMk cId="1536433967" sldId="280"/>
            <ac:spMk id="2116" creationId="{B5926498-D425-9A74-E256-BA05BFF91802}"/>
          </ac:spMkLst>
        </pc:spChg>
        <pc:spChg chg="del mod topLvl">
          <ac:chgData name="Vishal Shah" userId="07432260-0bb8-4f6d-b01a-b1cba8d59480" providerId="ADAL" clId="{5925C166-ACD9-4CED-8A98-4D2207DCA78C}" dt="2024-08-09T05:26:06.080" v="668" actId="478"/>
          <ac:spMkLst>
            <pc:docMk/>
            <pc:sldMk cId="1536433967" sldId="280"/>
            <ac:spMk id="2117" creationId="{41CA891A-237F-4654-D89D-36CFC79C71FE}"/>
          </ac:spMkLst>
        </pc:spChg>
        <pc:spChg chg="del mod topLvl">
          <ac:chgData name="Vishal Shah" userId="07432260-0bb8-4f6d-b01a-b1cba8d59480" providerId="ADAL" clId="{5925C166-ACD9-4CED-8A98-4D2207DCA78C}" dt="2024-08-09T05:26:06.080" v="668" actId="478"/>
          <ac:spMkLst>
            <pc:docMk/>
            <pc:sldMk cId="1536433967" sldId="280"/>
            <ac:spMk id="2118" creationId="{A76E2FB9-8160-AE0B-4BED-318E91113768}"/>
          </ac:spMkLst>
        </pc:spChg>
        <pc:spChg chg="del mod topLvl">
          <ac:chgData name="Vishal Shah" userId="07432260-0bb8-4f6d-b01a-b1cba8d59480" providerId="ADAL" clId="{5925C166-ACD9-4CED-8A98-4D2207DCA78C}" dt="2024-08-09T05:26:06.080" v="668" actId="478"/>
          <ac:spMkLst>
            <pc:docMk/>
            <pc:sldMk cId="1536433967" sldId="280"/>
            <ac:spMk id="2119" creationId="{6FE0BD50-908F-9E1F-F577-64E642B115E5}"/>
          </ac:spMkLst>
        </pc:spChg>
        <pc:spChg chg="del mod topLvl">
          <ac:chgData name="Vishal Shah" userId="07432260-0bb8-4f6d-b01a-b1cba8d59480" providerId="ADAL" clId="{5925C166-ACD9-4CED-8A98-4D2207DCA78C}" dt="2024-08-09T05:26:06.080" v="668" actId="478"/>
          <ac:spMkLst>
            <pc:docMk/>
            <pc:sldMk cId="1536433967" sldId="280"/>
            <ac:spMk id="2120" creationId="{B4998E36-9293-4975-ABF4-6927A369DBAD}"/>
          </ac:spMkLst>
        </pc:spChg>
        <pc:spChg chg="del mod topLvl">
          <ac:chgData name="Vishal Shah" userId="07432260-0bb8-4f6d-b01a-b1cba8d59480" providerId="ADAL" clId="{5925C166-ACD9-4CED-8A98-4D2207DCA78C}" dt="2024-08-09T05:26:06.080" v="668" actId="478"/>
          <ac:spMkLst>
            <pc:docMk/>
            <pc:sldMk cId="1536433967" sldId="280"/>
            <ac:spMk id="2121" creationId="{AE7C48BA-BD59-CF9E-259D-FC7284582A40}"/>
          </ac:spMkLst>
        </pc:spChg>
        <pc:spChg chg="del mod topLvl">
          <ac:chgData name="Vishal Shah" userId="07432260-0bb8-4f6d-b01a-b1cba8d59480" providerId="ADAL" clId="{5925C166-ACD9-4CED-8A98-4D2207DCA78C}" dt="2024-08-09T05:26:06.080" v="668" actId="478"/>
          <ac:spMkLst>
            <pc:docMk/>
            <pc:sldMk cId="1536433967" sldId="280"/>
            <ac:spMk id="2122" creationId="{35C638F1-C0C5-3FB1-110F-9663829A120E}"/>
          </ac:spMkLst>
        </pc:spChg>
        <pc:spChg chg="del mod topLvl">
          <ac:chgData name="Vishal Shah" userId="07432260-0bb8-4f6d-b01a-b1cba8d59480" providerId="ADAL" clId="{5925C166-ACD9-4CED-8A98-4D2207DCA78C}" dt="2024-08-09T05:26:06.080" v="668" actId="478"/>
          <ac:spMkLst>
            <pc:docMk/>
            <pc:sldMk cId="1536433967" sldId="280"/>
            <ac:spMk id="2123" creationId="{C16552F9-A1D0-707E-1F77-B05C89DBAA0E}"/>
          </ac:spMkLst>
        </pc:spChg>
        <pc:spChg chg="del mod topLvl">
          <ac:chgData name="Vishal Shah" userId="07432260-0bb8-4f6d-b01a-b1cba8d59480" providerId="ADAL" clId="{5925C166-ACD9-4CED-8A98-4D2207DCA78C}" dt="2024-08-09T05:26:06.080" v="668" actId="478"/>
          <ac:spMkLst>
            <pc:docMk/>
            <pc:sldMk cId="1536433967" sldId="280"/>
            <ac:spMk id="2124" creationId="{B1AC8DF0-8CC0-3DB0-7B55-9A8671CE231D}"/>
          </ac:spMkLst>
        </pc:spChg>
        <pc:spChg chg="del mod topLvl">
          <ac:chgData name="Vishal Shah" userId="07432260-0bb8-4f6d-b01a-b1cba8d59480" providerId="ADAL" clId="{5925C166-ACD9-4CED-8A98-4D2207DCA78C}" dt="2024-08-09T05:26:06.080" v="668" actId="478"/>
          <ac:spMkLst>
            <pc:docMk/>
            <pc:sldMk cId="1536433967" sldId="280"/>
            <ac:spMk id="2125" creationId="{728F4181-0E87-FAAB-7314-18AF4AD88EC9}"/>
          </ac:spMkLst>
        </pc:spChg>
        <pc:spChg chg="del mod topLvl">
          <ac:chgData name="Vishal Shah" userId="07432260-0bb8-4f6d-b01a-b1cba8d59480" providerId="ADAL" clId="{5925C166-ACD9-4CED-8A98-4D2207DCA78C}" dt="2024-08-09T05:26:06.080" v="668" actId="478"/>
          <ac:spMkLst>
            <pc:docMk/>
            <pc:sldMk cId="1536433967" sldId="280"/>
            <ac:spMk id="2126" creationId="{FDDF81C2-B54D-DA51-79BA-C97AB57EADB5}"/>
          </ac:spMkLst>
        </pc:spChg>
        <pc:spChg chg="del mod topLvl">
          <ac:chgData name="Vishal Shah" userId="07432260-0bb8-4f6d-b01a-b1cba8d59480" providerId="ADAL" clId="{5925C166-ACD9-4CED-8A98-4D2207DCA78C}" dt="2024-08-09T05:26:06.080" v="668" actId="478"/>
          <ac:spMkLst>
            <pc:docMk/>
            <pc:sldMk cId="1536433967" sldId="280"/>
            <ac:spMk id="2127" creationId="{F363C6E4-EBFA-8B5C-25ED-98CF22264E16}"/>
          </ac:spMkLst>
        </pc:spChg>
        <pc:spChg chg="del mod topLvl">
          <ac:chgData name="Vishal Shah" userId="07432260-0bb8-4f6d-b01a-b1cba8d59480" providerId="ADAL" clId="{5925C166-ACD9-4CED-8A98-4D2207DCA78C}" dt="2024-08-09T05:26:06.080" v="668" actId="478"/>
          <ac:spMkLst>
            <pc:docMk/>
            <pc:sldMk cId="1536433967" sldId="280"/>
            <ac:spMk id="2128" creationId="{DAEC739F-B118-7BA1-7953-9704EF49F6E6}"/>
          </ac:spMkLst>
        </pc:spChg>
        <pc:spChg chg="del mod topLvl">
          <ac:chgData name="Vishal Shah" userId="07432260-0bb8-4f6d-b01a-b1cba8d59480" providerId="ADAL" clId="{5925C166-ACD9-4CED-8A98-4D2207DCA78C}" dt="2024-08-09T05:26:06.080" v="668" actId="478"/>
          <ac:spMkLst>
            <pc:docMk/>
            <pc:sldMk cId="1536433967" sldId="280"/>
            <ac:spMk id="2129" creationId="{81B861B9-DA4A-506A-F5B1-A98B989C854B}"/>
          </ac:spMkLst>
        </pc:spChg>
        <pc:spChg chg="del mod topLvl">
          <ac:chgData name="Vishal Shah" userId="07432260-0bb8-4f6d-b01a-b1cba8d59480" providerId="ADAL" clId="{5925C166-ACD9-4CED-8A98-4D2207DCA78C}" dt="2024-08-09T05:26:06.080" v="668" actId="478"/>
          <ac:spMkLst>
            <pc:docMk/>
            <pc:sldMk cId="1536433967" sldId="280"/>
            <ac:spMk id="2130" creationId="{AC162533-D384-7F93-501F-E19F436501F1}"/>
          </ac:spMkLst>
        </pc:spChg>
        <pc:spChg chg="del mod topLvl">
          <ac:chgData name="Vishal Shah" userId="07432260-0bb8-4f6d-b01a-b1cba8d59480" providerId="ADAL" clId="{5925C166-ACD9-4CED-8A98-4D2207DCA78C}" dt="2024-08-09T05:26:06.080" v="668" actId="478"/>
          <ac:spMkLst>
            <pc:docMk/>
            <pc:sldMk cId="1536433967" sldId="280"/>
            <ac:spMk id="2131" creationId="{87EFFAEA-749B-FD72-E6CD-2583248C4448}"/>
          </ac:spMkLst>
        </pc:spChg>
        <pc:spChg chg="del mod topLvl">
          <ac:chgData name="Vishal Shah" userId="07432260-0bb8-4f6d-b01a-b1cba8d59480" providerId="ADAL" clId="{5925C166-ACD9-4CED-8A98-4D2207DCA78C}" dt="2024-08-09T05:26:06.080" v="668" actId="478"/>
          <ac:spMkLst>
            <pc:docMk/>
            <pc:sldMk cId="1536433967" sldId="280"/>
            <ac:spMk id="2132" creationId="{C3798E45-A1A5-80F5-397A-E851C63B71DE}"/>
          </ac:spMkLst>
        </pc:spChg>
        <pc:spChg chg="del mod topLvl">
          <ac:chgData name="Vishal Shah" userId="07432260-0bb8-4f6d-b01a-b1cba8d59480" providerId="ADAL" clId="{5925C166-ACD9-4CED-8A98-4D2207DCA78C}" dt="2024-08-09T05:26:06.080" v="668" actId="478"/>
          <ac:spMkLst>
            <pc:docMk/>
            <pc:sldMk cId="1536433967" sldId="280"/>
            <ac:spMk id="2133" creationId="{AB245A0A-165B-78EF-D9F2-2E2AE22DD8C0}"/>
          </ac:spMkLst>
        </pc:spChg>
        <pc:spChg chg="del mod topLvl">
          <ac:chgData name="Vishal Shah" userId="07432260-0bb8-4f6d-b01a-b1cba8d59480" providerId="ADAL" clId="{5925C166-ACD9-4CED-8A98-4D2207DCA78C}" dt="2024-08-09T05:26:06.080" v="668" actId="478"/>
          <ac:spMkLst>
            <pc:docMk/>
            <pc:sldMk cId="1536433967" sldId="280"/>
            <ac:spMk id="2134" creationId="{E382AE1A-092C-8D6C-3F7C-D6817D37ED6E}"/>
          </ac:spMkLst>
        </pc:spChg>
        <pc:spChg chg="del mod topLvl">
          <ac:chgData name="Vishal Shah" userId="07432260-0bb8-4f6d-b01a-b1cba8d59480" providerId="ADAL" clId="{5925C166-ACD9-4CED-8A98-4D2207DCA78C}" dt="2024-08-09T05:26:06.080" v="668" actId="478"/>
          <ac:spMkLst>
            <pc:docMk/>
            <pc:sldMk cId="1536433967" sldId="280"/>
            <ac:spMk id="2135" creationId="{DD4B8E74-57D2-6993-D926-C7FBA00F5ADB}"/>
          </ac:spMkLst>
        </pc:spChg>
        <pc:spChg chg="del mod topLvl">
          <ac:chgData name="Vishal Shah" userId="07432260-0bb8-4f6d-b01a-b1cba8d59480" providerId="ADAL" clId="{5925C166-ACD9-4CED-8A98-4D2207DCA78C}" dt="2024-08-09T05:26:06.080" v="668" actId="478"/>
          <ac:spMkLst>
            <pc:docMk/>
            <pc:sldMk cId="1536433967" sldId="280"/>
            <ac:spMk id="2136" creationId="{7724C098-31C5-78D6-FE66-E2B63653DE17}"/>
          </ac:spMkLst>
        </pc:spChg>
        <pc:spChg chg="del mod topLvl">
          <ac:chgData name="Vishal Shah" userId="07432260-0bb8-4f6d-b01a-b1cba8d59480" providerId="ADAL" clId="{5925C166-ACD9-4CED-8A98-4D2207DCA78C}" dt="2024-08-09T05:26:06.080" v="668" actId="478"/>
          <ac:spMkLst>
            <pc:docMk/>
            <pc:sldMk cId="1536433967" sldId="280"/>
            <ac:spMk id="2137" creationId="{C4E3914D-4744-0FF7-D350-0391029BD799}"/>
          </ac:spMkLst>
        </pc:spChg>
        <pc:spChg chg="del mod topLvl">
          <ac:chgData name="Vishal Shah" userId="07432260-0bb8-4f6d-b01a-b1cba8d59480" providerId="ADAL" clId="{5925C166-ACD9-4CED-8A98-4D2207DCA78C}" dt="2024-08-09T05:26:06.080" v="668" actId="478"/>
          <ac:spMkLst>
            <pc:docMk/>
            <pc:sldMk cId="1536433967" sldId="280"/>
            <ac:spMk id="2138" creationId="{F21AEC32-58C9-C9B7-139B-D0D5A5691C79}"/>
          </ac:spMkLst>
        </pc:spChg>
        <pc:spChg chg="del mod topLvl">
          <ac:chgData name="Vishal Shah" userId="07432260-0bb8-4f6d-b01a-b1cba8d59480" providerId="ADAL" clId="{5925C166-ACD9-4CED-8A98-4D2207DCA78C}" dt="2024-08-09T05:26:06.080" v="668" actId="478"/>
          <ac:spMkLst>
            <pc:docMk/>
            <pc:sldMk cId="1536433967" sldId="280"/>
            <ac:spMk id="2139" creationId="{3ABE21C2-F3D1-CEF6-45D7-EA9A0F5BB7A9}"/>
          </ac:spMkLst>
        </pc:spChg>
        <pc:spChg chg="del mod topLvl">
          <ac:chgData name="Vishal Shah" userId="07432260-0bb8-4f6d-b01a-b1cba8d59480" providerId="ADAL" clId="{5925C166-ACD9-4CED-8A98-4D2207DCA78C}" dt="2024-08-09T05:26:06.080" v="668" actId="478"/>
          <ac:spMkLst>
            <pc:docMk/>
            <pc:sldMk cId="1536433967" sldId="280"/>
            <ac:spMk id="2140" creationId="{6F53FECC-1821-0550-28B4-718F22864071}"/>
          </ac:spMkLst>
        </pc:spChg>
        <pc:spChg chg="del mod topLvl">
          <ac:chgData name="Vishal Shah" userId="07432260-0bb8-4f6d-b01a-b1cba8d59480" providerId="ADAL" clId="{5925C166-ACD9-4CED-8A98-4D2207DCA78C}" dt="2024-08-09T05:26:06.080" v="668" actId="478"/>
          <ac:spMkLst>
            <pc:docMk/>
            <pc:sldMk cId="1536433967" sldId="280"/>
            <ac:spMk id="2141" creationId="{6EA0DE58-D516-31E0-A208-38FEA06F88B3}"/>
          </ac:spMkLst>
        </pc:spChg>
        <pc:spChg chg="del mod topLvl">
          <ac:chgData name="Vishal Shah" userId="07432260-0bb8-4f6d-b01a-b1cba8d59480" providerId="ADAL" clId="{5925C166-ACD9-4CED-8A98-4D2207DCA78C}" dt="2024-08-09T05:26:06.080" v="668" actId="478"/>
          <ac:spMkLst>
            <pc:docMk/>
            <pc:sldMk cId="1536433967" sldId="280"/>
            <ac:spMk id="2142" creationId="{DA3DEE98-AC8B-5C08-4E19-AB295F61E43C}"/>
          </ac:spMkLst>
        </pc:spChg>
        <pc:spChg chg="del mod topLvl">
          <ac:chgData name="Vishal Shah" userId="07432260-0bb8-4f6d-b01a-b1cba8d59480" providerId="ADAL" clId="{5925C166-ACD9-4CED-8A98-4D2207DCA78C}" dt="2024-08-09T05:26:06.080" v="668" actId="478"/>
          <ac:spMkLst>
            <pc:docMk/>
            <pc:sldMk cId="1536433967" sldId="280"/>
            <ac:spMk id="2143" creationId="{A48A781C-9FC3-F4FA-E2AE-1ECAD9A5DA4E}"/>
          </ac:spMkLst>
        </pc:spChg>
        <pc:spChg chg="del mod topLvl">
          <ac:chgData name="Vishal Shah" userId="07432260-0bb8-4f6d-b01a-b1cba8d59480" providerId="ADAL" clId="{5925C166-ACD9-4CED-8A98-4D2207DCA78C}" dt="2024-08-09T05:26:06.080" v="668" actId="478"/>
          <ac:spMkLst>
            <pc:docMk/>
            <pc:sldMk cId="1536433967" sldId="280"/>
            <ac:spMk id="2144" creationId="{F086C8B4-1C3E-885F-1313-469E1DADE8C4}"/>
          </ac:spMkLst>
        </pc:spChg>
        <pc:spChg chg="del mod topLvl">
          <ac:chgData name="Vishal Shah" userId="07432260-0bb8-4f6d-b01a-b1cba8d59480" providerId="ADAL" clId="{5925C166-ACD9-4CED-8A98-4D2207DCA78C}" dt="2024-08-09T05:26:06.080" v="668" actId="478"/>
          <ac:spMkLst>
            <pc:docMk/>
            <pc:sldMk cId="1536433967" sldId="280"/>
            <ac:spMk id="2145" creationId="{016FA3D8-F5B9-4B12-CF39-66A3F76B181C}"/>
          </ac:spMkLst>
        </pc:spChg>
        <pc:spChg chg="del mod topLvl">
          <ac:chgData name="Vishal Shah" userId="07432260-0bb8-4f6d-b01a-b1cba8d59480" providerId="ADAL" clId="{5925C166-ACD9-4CED-8A98-4D2207DCA78C}" dt="2024-08-09T05:26:06.080" v="668" actId="478"/>
          <ac:spMkLst>
            <pc:docMk/>
            <pc:sldMk cId="1536433967" sldId="280"/>
            <ac:spMk id="2146" creationId="{FBC94800-CB7C-A1C2-7503-34CA510F11D7}"/>
          </ac:spMkLst>
        </pc:spChg>
        <pc:spChg chg="del mod topLvl">
          <ac:chgData name="Vishal Shah" userId="07432260-0bb8-4f6d-b01a-b1cba8d59480" providerId="ADAL" clId="{5925C166-ACD9-4CED-8A98-4D2207DCA78C}" dt="2024-08-09T05:26:06.080" v="668" actId="478"/>
          <ac:spMkLst>
            <pc:docMk/>
            <pc:sldMk cId="1536433967" sldId="280"/>
            <ac:spMk id="2147" creationId="{9D52AD53-0C73-A690-756F-DF65E2277AB7}"/>
          </ac:spMkLst>
        </pc:spChg>
        <pc:spChg chg="del mod topLvl">
          <ac:chgData name="Vishal Shah" userId="07432260-0bb8-4f6d-b01a-b1cba8d59480" providerId="ADAL" clId="{5925C166-ACD9-4CED-8A98-4D2207DCA78C}" dt="2024-08-09T05:26:06.080" v="668" actId="478"/>
          <ac:spMkLst>
            <pc:docMk/>
            <pc:sldMk cId="1536433967" sldId="280"/>
            <ac:spMk id="2148" creationId="{4814A6A1-D6FE-697C-BE38-D490B4AA245C}"/>
          </ac:spMkLst>
        </pc:spChg>
        <pc:spChg chg="del mod topLvl">
          <ac:chgData name="Vishal Shah" userId="07432260-0bb8-4f6d-b01a-b1cba8d59480" providerId="ADAL" clId="{5925C166-ACD9-4CED-8A98-4D2207DCA78C}" dt="2024-08-09T05:26:06.080" v="668" actId="478"/>
          <ac:spMkLst>
            <pc:docMk/>
            <pc:sldMk cId="1536433967" sldId="280"/>
            <ac:spMk id="2149" creationId="{89514312-C5E5-52CD-C0E9-B625FC3FED84}"/>
          </ac:spMkLst>
        </pc:spChg>
        <pc:spChg chg="del mod topLvl">
          <ac:chgData name="Vishal Shah" userId="07432260-0bb8-4f6d-b01a-b1cba8d59480" providerId="ADAL" clId="{5925C166-ACD9-4CED-8A98-4D2207DCA78C}" dt="2024-08-09T05:26:06.080" v="668" actId="478"/>
          <ac:spMkLst>
            <pc:docMk/>
            <pc:sldMk cId="1536433967" sldId="280"/>
            <ac:spMk id="2150" creationId="{F5108202-FBEC-5D91-1B8B-BEC31F3C1471}"/>
          </ac:spMkLst>
        </pc:spChg>
        <pc:spChg chg="del mod topLvl">
          <ac:chgData name="Vishal Shah" userId="07432260-0bb8-4f6d-b01a-b1cba8d59480" providerId="ADAL" clId="{5925C166-ACD9-4CED-8A98-4D2207DCA78C}" dt="2024-08-09T05:26:06.080" v="668" actId="478"/>
          <ac:spMkLst>
            <pc:docMk/>
            <pc:sldMk cId="1536433967" sldId="280"/>
            <ac:spMk id="2151" creationId="{28AAA74A-7A04-90A5-FAB7-D4AF391228C4}"/>
          </ac:spMkLst>
        </pc:spChg>
        <pc:spChg chg="del mod topLvl">
          <ac:chgData name="Vishal Shah" userId="07432260-0bb8-4f6d-b01a-b1cba8d59480" providerId="ADAL" clId="{5925C166-ACD9-4CED-8A98-4D2207DCA78C}" dt="2024-08-09T05:26:06.080" v="668" actId="478"/>
          <ac:spMkLst>
            <pc:docMk/>
            <pc:sldMk cId="1536433967" sldId="280"/>
            <ac:spMk id="2152" creationId="{E6E6E3A9-697D-13E1-DDC7-275CF72093C5}"/>
          </ac:spMkLst>
        </pc:spChg>
        <pc:spChg chg="del mod topLvl">
          <ac:chgData name="Vishal Shah" userId="07432260-0bb8-4f6d-b01a-b1cba8d59480" providerId="ADAL" clId="{5925C166-ACD9-4CED-8A98-4D2207DCA78C}" dt="2024-08-09T05:26:06.080" v="668" actId="478"/>
          <ac:spMkLst>
            <pc:docMk/>
            <pc:sldMk cId="1536433967" sldId="280"/>
            <ac:spMk id="2153" creationId="{D6B7284B-10D5-D428-2C11-FF39EEE1F6D6}"/>
          </ac:spMkLst>
        </pc:spChg>
        <pc:spChg chg="del mod topLvl">
          <ac:chgData name="Vishal Shah" userId="07432260-0bb8-4f6d-b01a-b1cba8d59480" providerId="ADAL" clId="{5925C166-ACD9-4CED-8A98-4D2207DCA78C}" dt="2024-08-09T05:26:06.080" v="668" actId="478"/>
          <ac:spMkLst>
            <pc:docMk/>
            <pc:sldMk cId="1536433967" sldId="280"/>
            <ac:spMk id="2154" creationId="{31AE790C-3C9C-8F65-38D7-571896D75623}"/>
          </ac:spMkLst>
        </pc:spChg>
        <pc:spChg chg="add mod topLvl">
          <ac:chgData name="Vishal Shah" userId="07432260-0bb8-4f6d-b01a-b1cba8d59480" providerId="ADAL" clId="{5925C166-ACD9-4CED-8A98-4D2207DCA78C}" dt="2024-08-09T05:29:44.381" v="716" actId="164"/>
          <ac:spMkLst>
            <pc:docMk/>
            <pc:sldMk cId="1536433967" sldId="280"/>
            <ac:spMk id="2155" creationId="{2E9C9838-F44E-FBDC-4089-9D3A8C7C814C}"/>
          </ac:spMkLst>
        </pc:spChg>
        <pc:spChg chg="add mod topLvl">
          <ac:chgData name="Vishal Shah" userId="07432260-0bb8-4f6d-b01a-b1cba8d59480" providerId="ADAL" clId="{5925C166-ACD9-4CED-8A98-4D2207DCA78C}" dt="2024-08-09T05:29:44.381" v="716" actId="164"/>
          <ac:spMkLst>
            <pc:docMk/>
            <pc:sldMk cId="1536433967" sldId="280"/>
            <ac:spMk id="2156" creationId="{48743571-E420-951D-05C1-28FB66021E50}"/>
          </ac:spMkLst>
        </pc:spChg>
        <pc:spChg chg="add mod topLvl">
          <ac:chgData name="Vishal Shah" userId="07432260-0bb8-4f6d-b01a-b1cba8d59480" providerId="ADAL" clId="{5925C166-ACD9-4CED-8A98-4D2207DCA78C}" dt="2024-08-09T05:29:44.381" v="716" actId="164"/>
          <ac:spMkLst>
            <pc:docMk/>
            <pc:sldMk cId="1536433967" sldId="280"/>
            <ac:spMk id="2157" creationId="{69A92A62-A38E-5295-4472-14599865B2E3}"/>
          </ac:spMkLst>
        </pc:spChg>
        <pc:spChg chg="add mod topLvl">
          <ac:chgData name="Vishal Shah" userId="07432260-0bb8-4f6d-b01a-b1cba8d59480" providerId="ADAL" clId="{5925C166-ACD9-4CED-8A98-4D2207DCA78C}" dt="2024-08-09T05:29:44.381" v="716" actId="164"/>
          <ac:spMkLst>
            <pc:docMk/>
            <pc:sldMk cId="1536433967" sldId="280"/>
            <ac:spMk id="2158" creationId="{F4078ABB-9239-BBB6-1AB1-816058406728}"/>
          </ac:spMkLst>
        </pc:spChg>
        <pc:spChg chg="add mod topLvl">
          <ac:chgData name="Vishal Shah" userId="07432260-0bb8-4f6d-b01a-b1cba8d59480" providerId="ADAL" clId="{5925C166-ACD9-4CED-8A98-4D2207DCA78C}" dt="2024-08-09T05:29:44.381" v="716" actId="164"/>
          <ac:spMkLst>
            <pc:docMk/>
            <pc:sldMk cId="1536433967" sldId="280"/>
            <ac:spMk id="2159" creationId="{87CAB510-FAA7-C3F8-F388-0E9CB0E95B4F}"/>
          </ac:spMkLst>
        </pc:spChg>
        <pc:spChg chg="add mod topLvl">
          <ac:chgData name="Vishal Shah" userId="07432260-0bb8-4f6d-b01a-b1cba8d59480" providerId="ADAL" clId="{5925C166-ACD9-4CED-8A98-4D2207DCA78C}" dt="2024-08-09T05:29:44.381" v="716" actId="164"/>
          <ac:spMkLst>
            <pc:docMk/>
            <pc:sldMk cId="1536433967" sldId="280"/>
            <ac:spMk id="2160" creationId="{4CC20B40-FBEB-E9CE-CF9F-ED282FE00F68}"/>
          </ac:spMkLst>
        </pc:spChg>
        <pc:spChg chg="add mod topLvl">
          <ac:chgData name="Vishal Shah" userId="07432260-0bb8-4f6d-b01a-b1cba8d59480" providerId="ADAL" clId="{5925C166-ACD9-4CED-8A98-4D2207DCA78C}" dt="2024-08-09T05:29:44.381" v="716" actId="164"/>
          <ac:spMkLst>
            <pc:docMk/>
            <pc:sldMk cId="1536433967" sldId="280"/>
            <ac:spMk id="2161" creationId="{A6FD26A1-1EF3-43A8-91E6-624E199BC027}"/>
          </ac:spMkLst>
        </pc:spChg>
        <pc:spChg chg="add mod topLvl">
          <ac:chgData name="Vishal Shah" userId="07432260-0bb8-4f6d-b01a-b1cba8d59480" providerId="ADAL" clId="{5925C166-ACD9-4CED-8A98-4D2207DCA78C}" dt="2024-08-09T05:29:44.381" v="716" actId="164"/>
          <ac:spMkLst>
            <pc:docMk/>
            <pc:sldMk cId="1536433967" sldId="280"/>
            <ac:spMk id="2162" creationId="{7C046647-B146-53F8-13D2-F62452FDA5D1}"/>
          </ac:spMkLst>
        </pc:spChg>
        <pc:spChg chg="add mod topLvl">
          <ac:chgData name="Vishal Shah" userId="07432260-0bb8-4f6d-b01a-b1cba8d59480" providerId="ADAL" clId="{5925C166-ACD9-4CED-8A98-4D2207DCA78C}" dt="2024-08-09T05:29:44.381" v="716" actId="164"/>
          <ac:spMkLst>
            <pc:docMk/>
            <pc:sldMk cId="1536433967" sldId="280"/>
            <ac:spMk id="2163" creationId="{58267EC0-AB7B-0B3C-1A3A-85BAA0E1A1BE}"/>
          </ac:spMkLst>
        </pc:spChg>
        <pc:spChg chg="add mod topLvl">
          <ac:chgData name="Vishal Shah" userId="07432260-0bb8-4f6d-b01a-b1cba8d59480" providerId="ADAL" clId="{5925C166-ACD9-4CED-8A98-4D2207DCA78C}" dt="2024-08-09T05:29:44.381" v="716" actId="164"/>
          <ac:spMkLst>
            <pc:docMk/>
            <pc:sldMk cId="1536433967" sldId="280"/>
            <ac:spMk id="2164" creationId="{3650DE19-B07E-F104-E52F-6096CD25EB8B}"/>
          </ac:spMkLst>
        </pc:spChg>
        <pc:spChg chg="mod topLvl">
          <ac:chgData name="Vishal Shah" userId="07432260-0bb8-4f6d-b01a-b1cba8d59480" providerId="ADAL" clId="{5925C166-ACD9-4CED-8A98-4D2207DCA78C}" dt="2024-08-09T05:29:44.381" v="716" actId="164"/>
          <ac:spMkLst>
            <pc:docMk/>
            <pc:sldMk cId="1536433967" sldId="280"/>
            <ac:spMk id="2167" creationId="{0FFA5130-9104-50C3-2243-27922214C6E8}"/>
          </ac:spMkLst>
        </pc:spChg>
        <pc:spChg chg="mod topLvl">
          <ac:chgData name="Vishal Shah" userId="07432260-0bb8-4f6d-b01a-b1cba8d59480" providerId="ADAL" clId="{5925C166-ACD9-4CED-8A98-4D2207DCA78C}" dt="2024-08-09T05:29:44.381" v="716" actId="164"/>
          <ac:spMkLst>
            <pc:docMk/>
            <pc:sldMk cId="1536433967" sldId="280"/>
            <ac:spMk id="2168" creationId="{31BB4730-97C0-F154-A737-3DB302F00EDD}"/>
          </ac:spMkLst>
        </pc:spChg>
        <pc:spChg chg="mod topLvl">
          <ac:chgData name="Vishal Shah" userId="07432260-0bb8-4f6d-b01a-b1cba8d59480" providerId="ADAL" clId="{5925C166-ACD9-4CED-8A98-4D2207DCA78C}" dt="2024-08-09T05:29:44.381" v="716" actId="164"/>
          <ac:spMkLst>
            <pc:docMk/>
            <pc:sldMk cId="1536433967" sldId="280"/>
            <ac:spMk id="2169" creationId="{9447B95D-B34E-B810-1859-40E89D85440B}"/>
          </ac:spMkLst>
        </pc:spChg>
        <pc:spChg chg="mod topLvl">
          <ac:chgData name="Vishal Shah" userId="07432260-0bb8-4f6d-b01a-b1cba8d59480" providerId="ADAL" clId="{5925C166-ACD9-4CED-8A98-4D2207DCA78C}" dt="2024-08-09T05:29:44.381" v="716" actId="164"/>
          <ac:spMkLst>
            <pc:docMk/>
            <pc:sldMk cId="1536433967" sldId="280"/>
            <ac:spMk id="2170" creationId="{DB6CC8D9-248A-CDAD-36D6-FEA1D775BEBB}"/>
          </ac:spMkLst>
        </pc:spChg>
        <pc:spChg chg="mod topLvl">
          <ac:chgData name="Vishal Shah" userId="07432260-0bb8-4f6d-b01a-b1cba8d59480" providerId="ADAL" clId="{5925C166-ACD9-4CED-8A98-4D2207DCA78C}" dt="2024-08-09T05:29:44.381" v="716" actId="164"/>
          <ac:spMkLst>
            <pc:docMk/>
            <pc:sldMk cId="1536433967" sldId="280"/>
            <ac:spMk id="2171" creationId="{6A9D1056-7688-CF91-C1A5-3880A1C5F8A5}"/>
          </ac:spMkLst>
        </pc:spChg>
        <pc:spChg chg="mod topLvl">
          <ac:chgData name="Vishal Shah" userId="07432260-0bb8-4f6d-b01a-b1cba8d59480" providerId="ADAL" clId="{5925C166-ACD9-4CED-8A98-4D2207DCA78C}" dt="2024-08-09T05:29:44.381" v="716" actId="164"/>
          <ac:spMkLst>
            <pc:docMk/>
            <pc:sldMk cId="1536433967" sldId="280"/>
            <ac:spMk id="2172" creationId="{99E03440-14E2-D007-BD8C-F15B4F3AABE4}"/>
          </ac:spMkLst>
        </pc:spChg>
        <pc:spChg chg="mod topLvl">
          <ac:chgData name="Vishal Shah" userId="07432260-0bb8-4f6d-b01a-b1cba8d59480" providerId="ADAL" clId="{5925C166-ACD9-4CED-8A98-4D2207DCA78C}" dt="2024-08-09T05:29:44.381" v="716" actId="164"/>
          <ac:spMkLst>
            <pc:docMk/>
            <pc:sldMk cId="1536433967" sldId="280"/>
            <ac:spMk id="2173" creationId="{37213730-C191-B442-6771-6BF56445B75B}"/>
          </ac:spMkLst>
        </pc:spChg>
        <pc:spChg chg="mod topLvl">
          <ac:chgData name="Vishal Shah" userId="07432260-0bb8-4f6d-b01a-b1cba8d59480" providerId="ADAL" clId="{5925C166-ACD9-4CED-8A98-4D2207DCA78C}" dt="2024-08-09T05:29:44.381" v="716" actId="164"/>
          <ac:spMkLst>
            <pc:docMk/>
            <pc:sldMk cId="1536433967" sldId="280"/>
            <ac:spMk id="2174" creationId="{99A2FD23-C64B-89A5-DB5C-BB1294724286}"/>
          </ac:spMkLst>
        </pc:spChg>
        <pc:spChg chg="mod topLvl">
          <ac:chgData name="Vishal Shah" userId="07432260-0bb8-4f6d-b01a-b1cba8d59480" providerId="ADAL" clId="{5925C166-ACD9-4CED-8A98-4D2207DCA78C}" dt="2024-08-09T05:29:44.381" v="716" actId="164"/>
          <ac:spMkLst>
            <pc:docMk/>
            <pc:sldMk cId="1536433967" sldId="280"/>
            <ac:spMk id="2175" creationId="{06D0BAA3-E3E6-8DB3-672E-D3A48AF4DBC9}"/>
          </ac:spMkLst>
        </pc:spChg>
        <pc:spChg chg="mod topLvl">
          <ac:chgData name="Vishal Shah" userId="07432260-0bb8-4f6d-b01a-b1cba8d59480" providerId="ADAL" clId="{5925C166-ACD9-4CED-8A98-4D2207DCA78C}" dt="2024-08-09T05:29:44.381" v="716" actId="164"/>
          <ac:spMkLst>
            <pc:docMk/>
            <pc:sldMk cId="1536433967" sldId="280"/>
            <ac:spMk id="2176" creationId="{C3D34ADF-FBFB-8F48-47C2-FABA9B1AC602}"/>
          </ac:spMkLst>
        </pc:spChg>
        <pc:spChg chg="mod topLvl">
          <ac:chgData name="Vishal Shah" userId="07432260-0bb8-4f6d-b01a-b1cba8d59480" providerId="ADAL" clId="{5925C166-ACD9-4CED-8A98-4D2207DCA78C}" dt="2024-08-09T05:29:44.381" v="716" actId="164"/>
          <ac:spMkLst>
            <pc:docMk/>
            <pc:sldMk cId="1536433967" sldId="280"/>
            <ac:spMk id="2178" creationId="{9A4E7AB8-260A-BF5D-A385-2D21DA7FD97C}"/>
          </ac:spMkLst>
        </pc:spChg>
        <pc:spChg chg="mod topLvl">
          <ac:chgData name="Vishal Shah" userId="07432260-0bb8-4f6d-b01a-b1cba8d59480" providerId="ADAL" clId="{5925C166-ACD9-4CED-8A98-4D2207DCA78C}" dt="2024-08-09T05:29:44.381" v="716" actId="164"/>
          <ac:spMkLst>
            <pc:docMk/>
            <pc:sldMk cId="1536433967" sldId="280"/>
            <ac:spMk id="2179" creationId="{9B1FBF1A-CB7F-3828-E139-60C62A340A95}"/>
          </ac:spMkLst>
        </pc:spChg>
        <pc:spChg chg="mod topLvl">
          <ac:chgData name="Vishal Shah" userId="07432260-0bb8-4f6d-b01a-b1cba8d59480" providerId="ADAL" clId="{5925C166-ACD9-4CED-8A98-4D2207DCA78C}" dt="2024-08-09T05:29:44.381" v="716" actId="164"/>
          <ac:spMkLst>
            <pc:docMk/>
            <pc:sldMk cId="1536433967" sldId="280"/>
            <ac:spMk id="2180" creationId="{1A3A61E6-85CB-4AF3-8704-FEF21F62335C}"/>
          </ac:spMkLst>
        </pc:spChg>
        <pc:spChg chg="mod topLvl">
          <ac:chgData name="Vishal Shah" userId="07432260-0bb8-4f6d-b01a-b1cba8d59480" providerId="ADAL" clId="{5925C166-ACD9-4CED-8A98-4D2207DCA78C}" dt="2024-08-09T05:29:44.381" v="716" actId="164"/>
          <ac:spMkLst>
            <pc:docMk/>
            <pc:sldMk cId="1536433967" sldId="280"/>
            <ac:spMk id="2181" creationId="{E5303125-BD60-9C7C-9976-034CF7F84C34}"/>
          </ac:spMkLst>
        </pc:spChg>
        <pc:spChg chg="mod topLvl">
          <ac:chgData name="Vishal Shah" userId="07432260-0bb8-4f6d-b01a-b1cba8d59480" providerId="ADAL" clId="{5925C166-ACD9-4CED-8A98-4D2207DCA78C}" dt="2024-08-09T05:29:44.381" v="716" actId="164"/>
          <ac:spMkLst>
            <pc:docMk/>
            <pc:sldMk cId="1536433967" sldId="280"/>
            <ac:spMk id="2182" creationId="{896F97C0-F083-CFB8-B41E-596615D8502C}"/>
          </ac:spMkLst>
        </pc:spChg>
        <pc:spChg chg="mod topLvl">
          <ac:chgData name="Vishal Shah" userId="07432260-0bb8-4f6d-b01a-b1cba8d59480" providerId="ADAL" clId="{5925C166-ACD9-4CED-8A98-4D2207DCA78C}" dt="2024-08-09T05:29:44.381" v="716" actId="164"/>
          <ac:spMkLst>
            <pc:docMk/>
            <pc:sldMk cId="1536433967" sldId="280"/>
            <ac:spMk id="2183" creationId="{4BB00D85-727C-9F9C-630D-7FC310E98DF1}"/>
          </ac:spMkLst>
        </pc:spChg>
        <pc:spChg chg="mod topLvl">
          <ac:chgData name="Vishal Shah" userId="07432260-0bb8-4f6d-b01a-b1cba8d59480" providerId="ADAL" clId="{5925C166-ACD9-4CED-8A98-4D2207DCA78C}" dt="2024-08-09T05:29:44.381" v="716" actId="164"/>
          <ac:spMkLst>
            <pc:docMk/>
            <pc:sldMk cId="1536433967" sldId="280"/>
            <ac:spMk id="2184" creationId="{B304FDF1-4597-9D90-EE47-AAED40DC82C8}"/>
          </ac:spMkLst>
        </pc:spChg>
        <pc:spChg chg="mod topLvl">
          <ac:chgData name="Vishal Shah" userId="07432260-0bb8-4f6d-b01a-b1cba8d59480" providerId="ADAL" clId="{5925C166-ACD9-4CED-8A98-4D2207DCA78C}" dt="2024-08-09T05:29:44.381" v="716" actId="164"/>
          <ac:spMkLst>
            <pc:docMk/>
            <pc:sldMk cId="1536433967" sldId="280"/>
            <ac:spMk id="2185" creationId="{BA1CBD1B-AD18-9373-F61A-64E6CE9BA853}"/>
          </ac:spMkLst>
        </pc:spChg>
        <pc:spChg chg="mod topLvl">
          <ac:chgData name="Vishal Shah" userId="07432260-0bb8-4f6d-b01a-b1cba8d59480" providerId="ADAL" clId="{5925C166-ACD9-4CED-8A98-4D2207DCA78C}" dt="2024-08-09T05:29:44.381" v="716" actId="164"/>
          <ac:spMkLst>
            <pc:docMk/>
            <pc:sldMk cId="1536433967" sldId="280"/>
            <ac:spMk id="2186" creationId="{16ED79D8-5999-05B7-AD15-35700CA7C0AB}"/>
          </ac:spMkLst>
        </pc:spChg>
        <pc:spChg chg="mod topLvl">
          <ac:chgData name="Vishal Shah" userId="07432260-0bb8-4f6d-b01a-b1cba8d59480" providerId="ADAL" clId="{5925C166-ACD9-4CED-8A98-4D2207DCA78C}" dt="2024-08-09T05:29:44.381" v="716" actId="164"/>
          <ac:spMkLst>
            <pc:docMk/>
            <pc:sldMk cId="1536433967" sldId="280"/>
            <ac:spMk id="2187" creationId="{636A6983-A616-2991-8A7D-FF76039F20BD}"/>
          </ac:spMkLst>
        </pc:spChg>
        <pc:spChg chg="mod topLvl">
          <ac:chgData name="Vishal Shah" userId="07432260-0bb8-4f6d-b01a-b1cba8d59480" providerId="ADAL" clId="{5925C166-ACD9-4CED-8A98-4D2207DCA78C}" dt="2024-08-09T05:29:44.381" v="716" actId="164"/>
          <ac:spMkLst>
            <pc:docMk/>
            <pc:sldMk cId="1536433967" sldId="280"/>
            <ac:spMk id="2189" creationId="{25713F98-F71D-A80B-D817-8FBD53BC4487}"/>
          </ac:spMkLst>
        </pc:spChg>
        <pc:spChg chg="mod topLvl">
          <ac:chgData name="Vishal Shah" userId="07432260-0bb8-4f6d-b01a-b1cba8d59480" providerId="ADAL" clId="{5925C166-ACD9-4CED-8A98-4D2207DCA78C}" dt="2024-08-09T05:29:44.381" v="716" actId="164"/>
          <ac:spMkLst>
            <pc:docMk/>
            <pc:sldMk cId="1536433967" sldId="280"/>
            <ac:spMk id="2190" creationId="{906BE559-216B-5AD4-3B46-FD8F8D81914C}"/>
          </ac:spMkLst>
        </pc:spChg>
        <pc:spChg chg="mod topLvl">
          <ac:chgData name="Vishal Shah" userId="07432260-0bb8-4f6d-b01a-b1cba8d59480" providerId="ADAL" clId="{5925C166-ACD9-4CED-8A98-4D2207DCA78C}" dt="2024-08-09T05:29:44.381" v="716" actId="164"/>
          <ac:spMkLst>
            <pc:docMk/>
            <pc:sldMk cId="1536433967" sldId="280"/>
            <ac:spMk id="2191" creationId="{22A4A90D-4944-BE2C-4066-C2D1DB5A1CC2}"/>
          </ac:spMkLst>
        </pc:spChg>
        <pc:spChg chg="mod topLvl">
          <ac:chgData name="Vishal Shah" userId="07432260-0bb8-4f6d-b01a-b1cba8d59480" providerId="ADAL" clId="{5925C166-ACD9-4CED-8A98-4D2207DCA78C}" dt="2024-08-09T05:29:44.381" v="716" actId="164"/>
          <ac:spMkLst>
            <pc:docMk/>
            <pc:sldMk cId="1536433967" sldId="280"/>
            <ac:spMk id="2192" creationId="{1F0542BE-2849-5BD9-1003-E8575421ACA2}"/>
          </ac:spMkLst>
        </pc:spChg>
        <pc:spChg chg="mod topLvl">
          <ac:chgData name="Vishal Shah" userId="07432260-0bb8-4f6d-b01a-b1cba8d59480" providerId="ADAL" clId="{5925C166-ACD9-4CED-8A98-4D2207DCA78C}" dt="2024-08-09T05:29:44.381" v="716" actId="164"/>
          <ac:spMkLst>
            <pc:docMk/>
            <pc:sldMk cId="1536433967" sldId="280"/>
            <ac:spMk id="2193" creationId="{A54A0F4B-96A6-7B59-8163-D7C3C8F7358A}"/>
          </ac:spMkLst>
        </pc:spChg>
        <pc:spChg chg="mod topLvl">
          <ac:chgData name="Vishal Shah" userId="07432260-0bb8-4f6d-b01a-b1cba8d59480" providerId="ADAL" clId="{5925C166-ACD9-4CED-8A98-4D2207DCA78C}" dt="2024-08-09T05:29:44.381" v="716" actId="164"/>
          <ac:spMkLst>
            <pc:docMk/>
            <pc:sldMk cId="1536433967" sldId="280"/>
            <ac:spMk id="2194" creationId="{384B38F1-5E91-B026-52BC-E957A51F1011}"/>
          </ac:spMkLst>
        </pc:spChg>
        <pc:spChg chg="mod topLvl">
          <ac:chgData name="Vishal Shah" userId="07432260-0bb8-4f6d-b01a-b1cba8d59480" providerId="ADAL" clId="{5925C166-ACD9-4CED-8A98-4D2207DCA78C}" dt="2024-08-09T05:29:44.381" v="716" actId="164"/>
          <ac:spMkLst>
            <pc:docMk/>
            <pc:sldMk cId="1536433967" sldId="280"/>
            <ac:spMk id="2195" creationId="{D5190374-99F1-F6BE-8C6F-0FA286886EF6}"/>
          </ac:spMkLst>
        </pc:spChg>
        <pc:spChg chg="mod topLvl">
          <ac:chgData name="Vishal Shah" userId="07432260-0bb8-4f6d-b01a-b1cba8d59480" providerId="ADAL" clId="{5925C166-ACD9-4CED-8A98-4D2207DCA78C}" dt="2024-08-09T05:29:44.381" v="716" actId="164"/>
          <ac:spMkLst>
            <pc:docMk/>
            <pc:sldMk cId="1536433967" sldId="280"/>
            <ac:spMk id="2196" creationId="{3343C204-6A72-6D28-4A61-0A53AD7DF06D}"/>
          </ac:spMkLst>
        </pc:spChg>
        <pc:spChg chg="mod topLvl">
          <ac:chgData name="Vishal Shah" userId="07432260-0bb8-4f6d-b01a-b1cba8d59480" providerId="ADAL" clId="{5925C166-ACD9-4CED-8A98-4D2207DCA78C}" dt="2024-08-09T05:29:44.381" v="716" actId="164"/>
          <ac:spMkLst>
            <pc:docMk/>
            <pc:sldMk cId="1536433967" sldId="280"/>
            <ac:spMk id="2197" creationId="{83B07E13-21D7-E347-739E-929403D4E021}"/>
          </ac:spMkLst>
        </pc:spChg>
        <pc:spChg chg="mod topLvl">
          <ac:chgData name="Vishal Shah" userId="07432260-0bb8-4f6d-b01a-b1cba8d59480" providerId="ADAL" clId="{5925C166-ACD9-4CED-8A98-4D2207DCA78C}" dt="2024-08-09T05:29:44.381" v="716" actId="164"/>
          <ac:spMkLst>
            <pc:docMk/>
            <pc:sldMk cId="1536433967" sldId="280"/>
            <ac:spMk id="2198" creationId="{C92A3FF4-BE91-EAE0-9C80-475C936BF31D}"/>
          </ac:spMkLst>
        </pc:spChg>
        <pc:spChg chg="mod topLvl">
          <ac:chgData name="Vishal Shah" userId="07432260-0bb8-4f6d-b01a-b1cba8d59480" providerId="ADAL" clId="{5925C166-ACD9-4CED-8A98-4D2207DCA78C}" dt="2024-08-09T05:29:44.381" v="716" actId="164"/>
          <ac:spMkLst>
            <pc:docMk/>
            <pc:sldMk cId="1536433967" sldId="280"/>
            <ac:spMk id="2200" creationId="{F20ED452-651F-15BA-B7BC-25EA4BBE1B7D}"/>
          </ac:spMkLst>
        </pc:spChg>
        <pc:spChg chg="mod topLvl">
          <ac:chgData name="Vishal Shah" userId="07432260-0bb8-4f6d-b01a-b1cba8d59480" providerId="ADAL" clId="{5925C166-ACD9-4CED-8A98-4D2207DCA78C}" dt="2024-08-09T05:29:44.381" v="716" actId="164"/>
          <ac:spMkLst>
            <pc:docMk/>
            <pc:sldMk cId="1536433967" sldId="280"/>
            <ac:spMk id="2201" creationId="{8CF76658-3DB0-4266-50F4-83224692A91D}"/>
          </ac:spMkLst>
        </pc:spChg>
        <pc:spChg chg="mod topLvl">
          <ac:chgData name="Vishal Shah" userId="07432260-0bb8-4f6d-b01a-b1cba8d59480" providerId="ADAL" clId="{5925C166-ACD9-4CED-8A98-4D2207DCA78C}" dt="2024-08-09T05:29:44.381" v="716" actId="164"/>
          <ac:spMkLst>
            <pc:docMk/>
            <pc:sldMk cId="1536433967" sldId="280"/>
            <ac:spMk id="2202" creationId="{E5039A6D-7868-A05C-554A-75E36D4C88A3}"/>
          </ac:spMkLst>
        </pc:spChg>
        <pc:spChg chg="mod topLvl">
          <ac:chgData name="Vishal Shah" userId="07432260-0bb8-4f6d-b01a-b1cba8d59480" providerId="ADAL" clId="{5925C166-ACD9-4CED-8A98-4D2207DCA78C}" dt="2024-08-09T05:29:44.381" v="716" actId="164"/>
          <ac:spMkLst>
            <pc:docMk/>
            <pc:sldMk cId="1536433967" sldId="280"/>
            <ac:spMk id="2203" creationId="{5C3CED8B-05B7-0A49-9106-7A673BEFEEDD}"/>
          </ac:spMkLst>
        </pc:spChg>
        <pc:spChg chg="mod topLvl">
          <ac:chgData name="Vishal Shah" userId="07432260-0bb8-4f6d-b01a-b1cba8d59480" providerId="ADAL" clId="{5925C166-ACD9-4CED-8A98-4D2207DCA78C}" dt="2024-08-09T05:29:44.381" v="716" actId="164"/>
          <ac:spMkLst>
            <pc:docMk/>
            <pc:sldMk cId="1536433967" sldId="280"/>
            <ac:spMk id="2204" creationId="{618DF682-2178-141A-0A9E-3F92A3350C0A}"/>
          </ac:spMkLst>
        </pc:spChg>
        <pc:spChg chg="mod topLvl">
          <ac:chgData name="Vishal Shah" userId="07432260-0bb8-4f6d-b01a-b1cba8d59480" providerId="ADAL" clId="{5925C166-ACD9-4CED-8A98-4D2207DCA78C}" dt="2024-08-09T05:29:44.381" v="716" actId="164"/>
          <ac:spMkLst>
            <pc:docMk/>
            <pc:sldMk cId="1536433967" sldId="280"/>
            <ac:spMk id="2205" creationId="{491DACB6-5AFE-8795-44C1-33521FB5F5C7}"/>
          </ac:spMkLst>
        </pc:spChg>
        <pc:spChg chg="mod topLvl">
          <ac:chgData name="Vishal Shah" userId="07432260-0bb8-4f6d-b01a-b1cba8d59480" providerId="ADAL" clId="{5925C166-ACD9-4CED-8A98-4D2207DCA78C}" dt="2024-08-09T05:29:44.381" v="716" actId="164"/>
          <ac:spMkLst>
            <pc:docMk/>
            <pc:sldMk cId="1536433967" sldId="280"/>
            <ac:spMk id="2206" creationId="{7D0E49D7-9C86-8817-A75E-2D5CA65ADE40}"/>
          </ac:spMkLst>
        </pc:spChg>
        <pc:spChg chg="mod topLvl">
          <ac:chgData name="Vishal Shah" userId="07432260-0bb8-4f6d-b01a-b1cba8d59480" providerId="ADAL" clId="{5925C166-ACD9-4CED-8A98-4D2207DCA78C}" dt="2024-08-09T05:29:44.381" v="716" actId="164"/>
          <ac:spMkLst>
            <pc:docMk/>
            <pc:sldMk cId="1536433967" sldId="280"/>
            <ac:spMk id="2207" creationId="{2BE487B7-E12D-E3FE-5C0C-384B3AFA34A6}"/>
          </ac:spMkLst>
        </pc:spChg>
        <pc:spChg chg="mod topLvl">
          <ac:chgData name="Vishal Shah" userId="07432260-0bb8-4f6d-b01a-b1cba8d59480" providerId="ADAL" clId="{5925C166-ACD9-4CED-8A98-4D2207DCA78C}" dt="2024-08-09T05:29:44.381" v="716" actId="164"/>
          <ac:spMkLst>
            <pc:docMk/>
            <pc:sldMk cId="1536433967" sldId="280"/>
            <ac:spMk id="2208" creationId="{8165DD1A-B8C0-0673-1113-EDB0FDB5A240}"/>
          </ac:spMkLst>
        </pc:spChg>
        <pc:spChg chg="mod topLvl">
          <ac:chgData name="Vishal Shah" userId="07432260-0bb8-4f6d-b01a-b1cba8d59480" providerId="ADAL" clId="{5925C166-ACD9-4CED-8A98-4D2207DCA78C}" dt="2024-08-09T05:29:44.381" v="716" actId="164"/>
          <ac:spMkLst>
            <pc:docMk/>
            <pc:sldMk cId="1536433967" sldId="280"/>
            <ac:spMk id="2209" creationId="{FA881FD7-BC1B-64F1-8997-82E8B66A5FF9}"/>
          </ac:spMkLst>
        </pc:spChg>
        <pc:spChg chg="mod topLvl">
          <ac:chgData name="Vishal Shah" userId="07432260-0bb8-4f6d-b01a-b1cba8d59480" providerId="ADAL" clId="{5925C166-ACD9-4CED-8A98-4D2207DCA78C}" dt="2024-08-09T05:29:44.381" v="716" actId="164"/>
          <ac:spMkLst>
            <pc:docMk/>
            <pc:sldMk cId="1536433967" sldId="280"/>
            <ac:spMk id="2211" creationId="{8AB2F2F4-9DBE-B7C3-437F-11711C08F789}"/>
          </ac:spMkLst>
        </pc:spChg>
        <pc:spChg chg="mod topLvl">
          <ac:chgData name="Vishal Shah" userId="07432260-0bb8-4f6d-b01a-b1cba8d59480" providerId="ADAL" clId="{5925C166-ACD9-4CED-8A98-4D2207DCA78C}" dt="2024-08-09T05:29:44.381" v="716" actId="164"/>
          <ac:spMkLst>
            <pc:docMk/>
            <pc:sldMk cId="1536433967" sldId="280"/>
            <ac:spMk id="2212" creationId="{9309ECBC-F4CB-1379-1B20-C7E00E914AB1}"/>
          </ac:spMkLst>
        </pc:spChg>
        <pc:spChg chg="mod topLvl">
          <ac:chgData name="Vishal Shah" userId="07432260-0bb8-4f6d-b01a-b1cba8d59480" providerId="ADAL" clId="{5925C166-ACD9-4CED-8A98-4D2207DCA78C}" dt="2024-08-09T05:29:44.381" v="716" actId="164"/>
          <ac:spMkLst>
            <pc:docMk/>
            <pc:sldMk cId="1536433967" sldId="280"/>
            <ac:spMk id="2213" creationId="{86C22E71-2845-F202-D8D8-FB1B392421F9}"/>
          </ac:spMkLst>
        </pc:spChg>
        <pc:spChg chg="mod topLvl">
          <ac:chgData name="Vishal Shah" userId="07432260-0bb8-4f6d-b01a-b1cba8d59480" providerId="ADAL" clId="{5925C166-ACD9-4CED-8A98-4D2207DCA78C}" dt="2024-08-09T05:29:44.381" v="716" actId="164"/>
          <ac:spMkLst>
            <pc:docMk/>
            <pc:sldMk cId="1536433967" sldId="280"/>
            <ac:spMk id="2214" creationId="{C77CEF2F-2A59-4B55-1D93-FDE853C9FCB3}"/>
          </ac:spMkLst>
        </pc:spChg>
        <pc:spChg chg="mod topLvl">
          <ac:chgData name="Vishal Shah" userId="07432260-0bb8-4f6d-b01a-b1cba8d59480" providerId="ADAL" clId="{5925C166-ACD9-4CED-8A98-4D2207DCA78C}" dt="2024-08-09T05:29:44.381" v="716" actId="164"/>
          <ac:spMkLst>
            <pc:docMk/>
            <pc:sldMk cId="1536433967" sldId="280"/>
            <ac:spMk id="2215" creationId="{28C64D14-CE99-769C-1717-75B13C744A35}"/>
          </ac:spMkLst>
        </pc:spChg>
        <pc:spChg chg="mod topLvl">
          <ac:chgData name="Vishal Shah" userId="07432260-0bb8-4f6d-b01a-b1cba8d59480" providerId="ADAL" clId="{5925C166-ACD9-4CED-8A98-4D2207DCA78C}" dt="2024-08-09T05:29:44.381" v="716" actId="164"/>
          <ac:spMkLst>
            <pc:docMk/>
            <pc:sldMk cId="1536433967" sldId="280"/>
            <ac:spMk id="2216" creationId="{E6DADBCE-0D12-CE78-10CD-2596DFCA38DB}"/>
          </ac:spMkLst>
        </pc:spChg>
        <pc:spChg chg="mod topLvl">
          <ac:chgData name="Vishal Shah" userId="07432260-0bb8-4f6d-b01a-b1cba8d59480" providerId="ADAL" clId="{5925C166-ACD9-4CED-8A98-4D2207DCA78C}" dt="2024-08-09T05:29:44.381" v="716" actId="164"/>
          <ac:spMkLst>
            <pc:docMk/>
            <pc:sldMk cId="1536433967" sldId="280"/>
            <ac:spMk id="2217" creationId="{881B2751-FA29-F73F-63D7-C6A601B8013D}"/>
          </ac:spMkLst>
        </pc:spChg>
        <pc:spChg chg="mod topLvl">
          <ac:chgData name="Vishal Shah" userId="07432260-0bb8-4f6d-b01a-b1cba8d59480" providerId="ADAL" clId="{5925C166-ACD9-4CED-8A98-4D2207DCA78C}" dt="2024-08-09T05:29:44.381" v="716" actId="164"/>
          <ac:spMkLst>
            <pc:docMk/>
            <pc:sldMk cId="1536433967" sldId="280"/>
            <ac:spMk id="2218" creationId="{B64285A4-6E32-0FE9-1346-8687D0BCF449}"/>
          </ac:spMkLst>
        </pc:spChg>
        <pc:spChg chg="mod topLvl">
          <ac:chgData name="Vishal Shah" userId="07432260-0bb8-4f6d-b01a-b1cba8d59480" providerId="ADAL" clId="{5925C166-ACD9-4CED-8A98-4D2207DCA78C}" dt="2024-08-09T05:29:44.381" v="716" actId="164"/>
          <ac:spMkLst>
            <pc:docMk/>
            <pc:sldMk cId="1536433967" sldId="280"/>
            <ac:spMk id="2219" creationId="{BA1F900E-3EA1-7246-6AB5-8F45B3385B55}"/>
          </ac:spMkLst>
        </pc:spChg>
        <pc:spChg chg="mod topLvl">
          <ac:chgData name="Vishal Shah" userId="07432260-0bb8-4f6d-b01a-b1cba8d59480" providerId="ADAL" clId="{5925C166-ACD9-4CED-8A98-4D2207DCA78C}" dt="2024-08-09T05:29:44.381" v="716" actId="164"/>
          <ac:spMkLst>
            <pc:docMk/>
            <pc:sldMk cId="1536433967" sldId="280"/>
            <ac:spMk id="2220" creationId="{C4B9270C-5F60-D9A0-319F-A7B0C4A2A78D}"/>
          </ac:spMkLst>
        </pc:spChg>
        <pc:spChg chg="mod topLvl">
          <ac:chgData name="Vishal Shah" userId="07432260-0bb8-4f6d-b01a-b1cba8d59480" providerId="ADAL" clId="{5925C166-ACD9-4CED-8A98-4D2207DCA78C}" dt="2024-08-09T05:29:44.381" v="716" actId="164"/>
          <ac:spMkLst>
            <pc:docMk/>
            <pc:sldMk cId="1536433967" sldId="280"/>
            <ac:spMk id="2222" creationId="{FBCC6A68-F850-51B7-2E23-D7B2BA511080}"/>
          </ac:spMkLst>
        </pc:spChg>
        <pc:spChg chg="mod topLvl">
          <ac:chgData name="Vishal Shah" userId="07432260-0bb8-4f6d-b01a-b1cba8d59480" providerId="ADAL" clId="{5925C166-ACD9-4CED-8A98-4D2207DCA78C}" dt="2024-08-09T05:29:44.381" v="716" actId="164"/>
          <ac:spMkLst>
            <pc:docMk/>
            <pc:sldMk cId="1536433967" sldId="280"/>
            <ac:spMk id="2223" creationId="{539A6CB5-5509-35E1-48A1-DFD25FCFECCE}"/>
          </ac:spMkLst>
        </pc:spChg>
        <pc:spChg chg="mod topLvl">
          <ac:chgData name="Vishal Shah" userId="07432260-0bb8-4f6d-b01a-b1cba8d59480" providerId="ADAL" clId="{5925C166-ACD9-4CED-8A98-4D2207DCA78C}" dt="2024-08-09T05:29:44.381" v="716" actId="164"/>
          <ac:spMkLst>
            <pc:docMk/>
            <pc:sldMk cId="1536433967" sldId="280"/>
            <ac:spMk id="2224" creationId="{748F12D5-B4D6-54FD-8A8A-6C8A5E8DA1A9}"/>
          </ac:spMkLst>
        </pc:spChg>
        <pc:spChg chg="mod topLvl">
          <ac:chgData name="Vishal Shah" userId="07432260-0bb8-4f6d-b01a-b1cba8d59480" providerId="ADAL" clId="{5925C166-ACD9-4CED-8A98-4D2207DCA78C}" dt="2024-08-09T05:29:44.381" v="716" actId="164"/>
          <ac:spMkLst>
            <pc:docMk/>
            <pc:sldMk cId="1536433967" sldId="280"/>
            <ac:spMk id="2225" creationId="{1CB968E1-9EFE-7AE1-4847-67A2F8BF0122}"/>
          </ac:spMkLst>
        </pc:spChg>
        <pc:spChg chg="mod topLvl">
          <ac:chgData name="Vishal Shah" userId="07432260-0bb8-4f6d-b01a-b1cba8d59480" providerId="ADAL" clId="{5925C166-ACD9-4CED-8A98-4D2207DCA78C}" dt="2024-08-09T05:29:44.381" v="716" actId="164"/>
          <ac:spMkLst>
            <pc:docMk/>
            <pc:sldMk cId="1536433967" sldId="280"/>
            <ac:spMk id="2226" creationId="{28408B78-9D49-A2E5-00D5-B2EC0DF624A6}"/>
          </ac:spMkLst>
        </pc:spChg>
        <pc:spChg chg="mod topLvl">
          <ac:chgData name="Vishal Shah" userId="07432260-0bb8-4f6d-b01a-b1cba8d59480" providerId="ADAL" clId="{5925C166-ACD9-4CED-8A98-4D2207DCA78C}" dt="2024-08-09T05:29:44.381" v="716" actId="164"/>
          <ac:spMkLst>
            <pc:docMk/>
            <pc:sldMk cId="1536433967" sldId="280"/>
            <ac:spMk id="2227" creationId="{EA2B1CA3-2D0F-942A-EDB1-47BD158826B5}"/>
          </ac:spMkLst>
        </pc:spChg>
        <pc:spChg chg="mod topLvl">
          <ac:chgData name="Vishal Shah" userId="07432260-0bb8-4f6d-b01a-b1cba8d59480" providerId="ADAL" clId="{5925C166-ACD9-4CED-8A98-4D2207DCA78C}" dt="2024-08-09T05:29:44.381" v="716" actId="164"/>
          <ac:spMkLst>
            <pc:docMk/>
            <pc:sldMk cId="1536433967" sldId="280"/>
            <ac:spMk id="2228" creationId="{51AF33F1-EF95-CE27-89C5-BAE9970D4BEF}"/>
          </ac:spMkLst>
        </pc:spChg>
        <pc:spChg chg="mod topLvl">
          <ac:chgData name="Vishal Shah" userId="07432260-0bb8-4f6d-b01a-b1cba8d59480" providerId="ADAL" clId="{5925C166-ACD9-4CED-8A98-4D2207DCA78C}" dt="2024-08-09T05:29:44.381" v="716" actId="164"/>
          <ac:spMkLst>
            <pc:docMk/>
            <pc:sldMk cId="1536433967" sldId="280"/>
            <ac:spMk id="2229" creationId="{7A536A96-BD69-10B7-B66E-219BCC8A01E9}"/>
          </ac:spMkLst>
        </pc:spChg>
        <pc:spChg chg="mod topLvl">
          <ac:chgData name="Vishal Shah" userId="07432260-0bb8-4f6d-b01a-b1cba8d59480" providerId="ADAL" clId="{5925C166-ACD9-4CED-8A98-4D2207DCA78C}" dt="2024-08-09T05:29:44.381" v="716" actId="164"/>
          <ac:spMkLst>
            <pc:docMk/>
            <pc:sldMk cId="1536433967" sldId="280"/>
            <ac:spMk id="2230" creationId="{F6C15B65-8C97-432F-179C-ADB7466A89C3}"/>
          </ac:spMkLst>
        </pc:spChg>
        <pc:spChg chg="mod topLvl">
          <ac:chgData name="Vishal Shah" userId="07432260-0bb8-4f6d-b01a-b1cba8d59480" providerId="ADAL" clId="{5925C166-ACD9-4CED-8A98-4D2207DCA78C}" dt="2024-08-09T05:29:44.381" v="716" actId="164"/>
          <ac:spMkLst>
            <pc:docMk/>
            <pc:sldMk cId="1536433967" sldId="280"/>
            <ac:spMk id="2231" creationId="{BDE82095-1580-563D-AA2A-496839C5595C}"/>
          </ac:spMkLst>
        </pc:spChg>
        <pc:spChg chg="mod topLvl">
          <ac:chgData name="Vishal Shah" userId="07432260-0bb8-4f6d-b01a-b1cba8d59480" providerId="ADAL" clId="{5925C166-ACD9-4CED-8A98-4D2207DCA78C}" dt="2024-08-09T05:29:44.381" v="716" actId="164"/>
          <ac:spMkLst>
            <pc:docMk/>
            <pc:sldMk cId="1536433967" sldId="280"/>
            <ac:spMk id="2233" creationId="{18DE08B0-20A0-311E-E6D0-8FD4506E382E}"/>
          </ac:spMkLst>
        </pc:spChg>
        <pc:spChg chg="mod topLvl">
          <ac:chgData name="Vishal Shah" userId="07432260-0bb8-4f6d-b01a-b1cba8d59480" providerId="ADAL" clId="{5925C166-ACD9-4CED-8A98-4D2207DCA78C}" dt="2024-08-09T05:29:44.381" v="716" actId="164"/>
          <ac:spMkLst>
            <pc:docMk/>
            <pc:sldMk cId="1536433967" sldId="280"/>
            <ac:spMk id="2234" creationId="{CE38F474-A387-024B-C4FB-9DAC8DBBEE24}"/>
          </ac:spMkLst>
        </pc:spChg>
        <pc:spChg chg="mod topLvl">
          <ac:chgData name="Vishal Shah" userId="07432260-0bb8-4f6d-b01a-b1cba8d59480" providerId="ADAL" clId="{5925C166-ACD9-4CED-8A98-4D2207DCA78C}" dt="2024-08-09T05:29:44.381" v="716" actId="164"/>
          <ac:spMkLst>
            <pc:docMk/>
            <pc:sldMk cId="1536433967" sldId="280"/>
            <ac:spMk id="2235" creationId="{14B6CE14-603D-E70B-F92A-240DD30A30E3}"/>
          </ac:spMkLst>
        </pc:spChg>
        <pc:spChg chg="mod topLvl">
          <ac:chgData name="Vishal Shah" userId="07432260-0bb8-4f6d-b01a-b1cba8d59480" providerId="ADAL" clId="{5925C166-ACD9-4CED-8A98-4D2207DCA78C}" dt="2024-08-09T05:29:44.381" v="716" actId="164"/>
          <ac:spMkLst>
            <pc:docMk/>
            <pc:sldMk cId="1536433967" sldId="280"/>
            <ac:spMk id="2236" creationId="{CA2F5C31-1019-A78B-F28C-F4B3B13AB0D5}"/>
          </ac:spMkLst>
        </pc:spChg>
        <pc:spChg chg="mod topLvl">
          <ac:chgData name="Vishal Shah" userId="07432260-0bb8-4f6d-b01a-b1cba8d59480" providerId="ADAL" clId="{5925C166-ACD9-4CED-8A98-4D2207DCA78C}" dt="2024-08-09T05:29:44.381" v="716" actId="164"/>
          <ac:spMkLst>
            <pc:docMk/>
            <pc:sldMk cId="1536433967" sldId="280"/>
            <ac:spMk id="2237" creationId="{68AEC354-1503-8B78-BF66-543EE3331908}"/>
          </ac:spMkLst>
        </pc:spChg>
        <pc:spChg chg="mod topLvl">
          <ac:chgData name="Vishal Shah" userId="07432260-0bb8-4f6d-b01a-b1cba8d59480" providerId="ADAL" clId="{5925C166-ACD9-4CED-8A98-4D2207DCA78C}" dt="2024-08-09T05:29:44.381" v="716" actId="164"/>
          <ac:spMkLst>
            <pc:docMk/>
            <pc:sldMk cId="1536433967" sldId="280"/>
            <ac:spMk id="2238" creationId="{2F01F339-607F-E845-4472-48B1F30B6B74}"/>
          </ac:spMkLst>
        </pc:spChg>
        <pc:spChg chg="mod topLvl">
          <ac:chgData name="Vishal Shah" userId="07432260-0bb8-4f6d-b01a-b1cba8d59480" providerId="ADAL" clId="{5925C166-ACD9-4CED-8A98-4D2207DCA78C}" dt="2024-08-09T05:29:44.381" v="716" actId="164"/>
          <ac:spMkLst>
            <pc:docMk/>
            <pc:sldMk cId="1536433967" sldId="280"/>
            <ac:spMk id="2239" creationId="{CEBB0BF0-BD66-7C0C-018B-A796F029C434}"/>
          </ac:spMkLst>
        </pc:spChg>
        <pc:spChg chg="mod topLvl">
          <ac:chgData name="Vishal Shah" userId="07432260-0bb8-4f6d-b01a-b1cba8d59480" providerId="ADAL" clId="{5925C166-ACD9-4CED-8A98-4D2207DCA78C}" dt="2024-08-09T05:29:44.381" v="716" actId="164"/>
          <ac:spMkLst>
            <pc:docMk/>
            <pc:sldMk cId="1536433967" sldId="280"/>
            <ac:spMk id="2240" creationId="{94B14386-DB3A-9C49-F44A-BECB99CD5DB8}"/>
          </ac:spMkLst>
        </pc:spChg>
        <pc:spChg chg="mod topLvl">
          <ac:chgData name="Vishal Shah" userId="07432260-0bb8-4f6d-b01a-b1cba8d59480" providerId="ADAL" clId="{5925C166-ACD9-4CED-8A98-4D2207DCA78C}" dt="2024-08-09T05:29:44.381" v="716" actId="164"/>
          <ac:spMkLst>
            <pc:docMk/>
            <pc:sldMk cId="1536433967" sldId="280"/>
            <ac:spMk id="2241" creationId="{9BF064DF-B50D-6AA0-6E3A-B45FC69C7F55}"/>
          </ac:spMkLst>
        </pc:spChg>
        <pc:spChg chg="mod topLvl">
          <ac:chgData name="Vishal Shah" userId="07432260-0bb8-4f6d-b01a-b1cba8d59480" providerId="ADAL" clId="{5925C166-ACD9-4CED-8A98-4D2207DCA78C}" dt="2024-08-09T05:29:44.381" v="716" actId="164"/>
          <ac:spMkLst>
            <pc:docMk/>
            <pc:sldMk cId="1536433967" sldId="280"/>
            <ac:spMk id="2242" creationId="{85AB7CC3-95FE-1C7B-053D-46B3C05D7B52}"/>
          </ac:spMkLst>
        </pc:spChg>
        <pc:spChg chg="mod topLvl">
          <ac:chgData name="Vishal Shah" userId="07432260-0bb8-4f6d-b01a-b1cba8d59480" providerId="ADAL" clId="{5925C166-ACD9-4CED-8A98-4D2207DCA78C}" dt="2024-08-09T05:29:44.381" v="716" actId="164"/>
          <ac:spMkLst>
            <pc:docMk/>
            <pc:sldMk cId="1536433967" sldId="280"/>
            <ac:spMk id="2244" creationId="{F483595B-E3AA-3671-E7A9-758EC5EED3CC}"/>
          </ac:spMkLst>
        </pc:spChg>
        <pc:spChg chg="mod topLvl">
          <ac:chgData name="Vishal Shah" userId="07432260-0bb8-4f6d-b01a-b1cba8d59480" providerId="ADAL" clId="{5925C166-ACD9-4CED-8A98-4D2207DCA78C}" dt="2024-08-09T05:29:44.381" v="716" actId="164"/>
          <ac:spMkLst>
            <pc:docMk/>
            <pc:sldMk cId="1536433967" sldId="280"/>
            <ac:spMk id="2245" creationId="{29FA3592-6A1A-8FB6-DE1A-BD0A3FFE75B1}"/>
          </ac:spMkLst>
        </pc:spChg>
        <pc:spChg chg="mod topLvl">
          <ac:chgData name="Vishal Shah" userId="07432260-0bb8-4f6d-b01a-b1cba8d59480" providerId="ADAL" clId="{5925C166-ACD9-4CED-8A98-4D2207DCA78C}" dt="2024-08-09T05:29:44.381" v="716" actId="164"/>
          <ac:spMkLst>
            <pc:docMk/>
            <pc:sldMk cId="1536433967" sldId="280"/>
            <ac:spMk id="2246" creationId="{DFB81B07-869F-10B4-A024-62FD7316F671}"/>
          </ac:spMkLst>
        </pc:spChg>
        <pc:spChg chg="mod topLvl">
          <ac:chgData name="Vishal Shah" userId="07432260-0bb8-4f6d-b01a-b1cba8d59480" providerId="ADAL" clId="{5925C166-ACD9-4CED-8A98-4D2207DCA78C}" dt="2024-08-09T05:29:44.381" v="716" actId="164"/>
          <ac:spMkLst>
            <pc:docMk/>
            <pc:sldMk cId="1536433967" sldId="280"/>
            <ac:spMk id="2247" creationId="{D4D094EE-097D-5DE3-3B1C-75A68099A392}"/>
          </ac:spMkLst>
        </pc:spChg>
        <pc:spChg chg="mod topLvl">
          <ac:chgData name="Vishal Shah" userId="07432260-0bb8-4f6d-b01a-b1cba8d59480" providerId="ADAL" clId="{5925C166-ACD9-4CED-8A98-4D2207DCA78C}" dt="2024-08-09T05:29:44.381" v="716" actId="164"/>
          <ac:spMkLst>
            <pc:docMk/>
            <pc:sldMk cId="1536433967" sldId="280"/>
            <ac:spMk id="2248" creationId="{A465BE15-B358-EAEF-29A4-76AD4F8573CD}"/>
          </ac:spMkLst>
        </pc:spChg>
        <pc:spChg chg="mod topLvl">
          <ac:chgData name="Vishal Shah" userId="07432260-0bb8-4f6d-b01a-b1cba8d59480" providerId="ADAL" clId="{5925C166-ACD9-4CED-8A98-4D2207DCA78C}" dt="2024-08-09T05:29:44.381" v="716" actId="164"/>
          <ac:spMkLst>
            <pc:docMk/>
            <pc:sldMk cId="1536433967" sldId="280"/>
            <ac:spMk id="2249" creationId="{2DAE9238-6C91-9696-1552-C9A073C139C4}"/>
          </ac:spMkLst>
        </pc:spChg>
        <pc:spChg chg="mod topLvl">
          <ac:chgData name="Vishal Shah" userId="07432260-0bb8-4f6d-b01a-b1cba8d59480" providerId="ADAL" clId="{5925C166-ACD9-4CED-8A98-4D2207DCA78C}" dt="2024-08-09T05:29:44.381" v="716" actId="164"/>
          <ac:spMkLst>
            <pc:docMk/>
            <pc:sldMk cId="1536433967" sldId="280"/>
            <ac:spMk id="2250" creationId="{480BC633-0CAB-F687-32C8-AB2946A6E90D}"/>
          </ac:spMkLst>
        </pc:spChg>
        <pc:spChg chg="mod topLvl">
          <ac:chgData name="Vishal Shah" userId="07432260-0bb8-4f6d-b01a-b1cba8d59480" providerId="ADAL" clId="{5925C166-ACD9-4CED-8A98-4D2207DCA78C}" dt="2024-08-09T05:29:44.381" v="716" actId="164"/>
          <ac:spMkLst>
            <pc:docMk/>
            <pc:sldMk cId="1536433967" sldId="280"/>
            <ac:spMk id="2251" creationId="{1B3F1FD7-AB74-739A-549F-465A31E7551E}"/>
          </ac:spMkLst>
        </pc:spChg>
        <pc:spChg chg="mod topLvl">
          <ac:chgData name="Vishal Shah" userId="07432260-0bb8-4f6d-b01a-b1cba8d59480" providerId="ADAL" clId="{5925C166-ACD9-4CED-8A98-4D2207DCA78C}" dt="2024-08-09T05:29:44.381" v="716" actId="164"/>
          <ac:spMkLst>
            <pc:docMk/>
            <pc:sldMk cId="1536433967" sldId="280"/>
            <ac:spMk id="2252" creationId="{EA6E09F5-DBDF-A54B-301B-EE34FC73598B}"/>
          </ac:spMkLst>
        </pc:spChg>
        <pc:spChg chg="mod topLvl">
          <ac:chgData name="Vishal Shah" userId="07432260-0bb8-4f6d-b01a-b1cba8d59480" providerId="ADAL" clId="{5925C166-ACD9-4CED-8A98-4D2207DCA78C}" dt="2024-08-09T05:29:44.381" v="716" actId="164"/>
          <ac:spMkLst>
            <pc:docMk/>
            <pc:sldMk cId="1536433967" sldId="280"/>
            <ac:spMk id="2253" creationId="{DF717465-2440-28ED-9824-FA171AB4CBC4}"/>
          </ac:spMkLst>
        </pc:spChg>
        <pc:spChg chg="mod topLvl">
          <ac:chgData name="Vishal Shah" userId="07432260-0bb8-4f6d-b01a-b1cba8d59480" providerId="ADAL" clId="{5925C166-ACD9-4CED-8A98-4D2207DCA78C}" dt="2024-08-09T05:29:44.381" v="716" actId="164"/>
          <ac:spMkLst>
            <pc:docMk/>
            <pc:sldMk cId="1536433967" sldId="280"/>
            <ac:spMk id="2255" creationId="{92498E29-8515-811C-6471-2B4E10725054}"/>
          </ac:spMkLst>
        </pc:spChg>
        <pc:spChg chg="mod topLvl">
          <ac:chgData name="Vishal Shah" userId="07432260-0bb8-4f6d-b01a-b1cba8d59480" providerId="ADAL" clId="{5925C166-ACD9-4CED-8A98-4D2207DCA78C}" dt="2024-08-09T05:29:44.381" v="716" actId="164"/>
          <ac:spMkLst>
            <pc:docMk/>
            <pc:sldMk cId="1536433967" sldId="280"/>
            <ac:spMk id="2256" creationId="{599A0048-79B8-3230-8E7F-DD190CB53FC4}"/>
          </ac:spMkLst>
        </pc:spChg>
        <pc:spChg chg="mod topLvl">
          <ac:chgData name="Vishal Shah" userId="07432260-0bb8-4f6d-b01a-b1cba8d59480" providerId="ADAL" clId="{5925C166-ACD9-4CED-8A98-4D2207DCA78C}" dt="2024-08-09T05:29:44.381" v="716" actId="164"/>
          <ac:spMkLst>
            <pc:docMk/>
            <pc:sldMk cId="1536433967" sldId="280"/>
            <ac:spMk id="2257" creationId="{969F2843-7194-7562-DC1B-9917387F7AD0}"/>
          </ac:spMkLst>
        </pc:spChg>
        <pc:spChg chg="mod topLvl">
          <ac:chgData name="Vishal Shah" userId="07432260-0bb8-4f6d-b01a-b1cba8d59480" providerId="ADAL" clId="{5925C166-ACD9-4CED-8A98-4D2207DCA78C}" dt="2024-08-09T05:29:44.381" v="716" actId="164"/>
          <ac:spMkLst>
            <pc:docMk/>
            <pc:sldMk cId="1536433967" sldId="280"/>
            <ac:spMk id="2258" creationId="{692F6A07-2120-EF7C-9A55-78F3CA8E355E}"/>
          </ac:spMkLst>
        </pc:spChg>
        <pc:spChg chg="mod topLvl">
          <ac:chgData name="Vishal Shah" userId="07432260-0bb8-4f6d-b01a-b1cba8d59480" providerId="ADAL" clId="{5925C166-ACD9-4CED-8A98-4D2207DCA78C}" dt="2024-08-09T05:29:44.381" v="716" actId="164"/>
          <ac:spMkLst>
            <pc:docMk/>
            <pc:sldMk cId="1536433967" sldId="280"/>
            <ac:spMk id="2259" creationId="{7C51BD95-BE70-ECE0-3AF5-C1DEF3E3276C}"/>
          </ac:spMkLst>
        </pc:spChg>
        <pc:spChg chg="mod topLvl">
          <ac:chgData name="Vishal Shah" userId="07432260-0bb8-4f6d-b01a-b1cba8d59480" providerId="ADAL" clId="{5925C166-ACD9-4CED-8A98-4D2207DCA78C}" dt="2024-08-09T05:29:44.381" v="716" actId="164"/>
          <ac:spMkLst>
            <pc:docMk/>
            <pc:sldMk cId="1536433967" sldId="280"/>
            <ac:spMk id="2260" creationId="{23163FCE-4A6E-514F-F208-19E8FD488C1D}"/>
          </ac:spMkLst>
        </pc:spChg>
        <pc:spChg chg="mod topLvl">
          <ac:chgData name="Vishal Shah" userId="07432260-0bb8-4f6d-b01a-b1cba8d59480" providerId="ADAL" clId="{5925C166-ACD9-4CED-8A98-4D2207DCA78C}" dt="2024-08-09T05:29:44.381" v="716" actId="164"/>
          <ac:spMkLst>
            <pc:docMk/>
            <pc:sldMk cId="1536433967" sldId="280"/>
            <ac:spMk id="2261" creationId="{2CD5E423-48AA-D3B8-0DC0-28C3A67CD02C}"/>
          </ac:spMkLst>
        </pc:spChg>
        <pc:spChg chg="mod topLvl">
          <ac:chgData name="Vishal Shah" userId="07432260-0bb8-4f6d-b01a-b1cba8d59480" providerId="ADAL" clId="{5925C166-ACD9-4CED-8A98-4D2207DCA78C}" dt="2024-08-09T05:29:44.381" v="716" actId="164"/>
          <ac:spMkLst>
            <pc:docMk/>
            <pc:sldMk cId="1536433967" sldId="280"/>
            <ac:spMk id="2262" creationId="{AE949D30-873F-50B0-89D1-EF1749AF4C29}"/>
          </ac:spMkLst>
        </pc:spChg>
        <pc:spChg chg="mod topLvl">
          <ac:chgData name="Vishal Shah" userId="07432260-0bb8-4f6d-b01a-b1cba8d59480" providerId="ADAL" clId="{5925C166-ACD9-4CED-8A98-4D2207DCA78C}" dt="2024-08-09T05:29:44.381" v="716" actId="164"/>
          <ac:spMkLst>
            <pc:docMk/>
            <pc:sldMk cId="1536433967" sldId="280"/>
            <ac:spMk id="2263" creationId="{5C1EEC52-F9F3-A738-87F1-FD4AFA82CF02}"/>
          </ac:spMkLst>
        </pc:spChg>
        <pc:spChg chg="mod topLvl">
          <ac:chgData name="Vishal Shah" userId="07432260-0bb8-4f6d-b01a-b1cba8d59480" providerId="ADAL" clId="{5925C166-ACD9-4CED-8A98-4D2207DCA78C}" dt="2024-08-09T05:29:44.381" v="716" actId="164"/>
          <ac:spMkLst>
            <pc:docMk/>
            <pc:sldMk cId="1536433967" sldId="280"/>
            <ac:spMk id="2264" creationId="{2D371CAA-0FDD-7CCA-EEBE-FF6E892EAE6E}"/>
          </ac:spMkLst>
        </pc:spChg>
        <pc:spChg chg="add mod">
          <ac:chgData name="Vishal Shah" userId="07432260-0bb8-4f6d-b01a-b1cba8d59480" providerId="ADAL" clId="{5925C166-ACD9-4CED-8A98-4D2207DCA78C}" dt="2024-08-09T05:30:18.418" v="719" actId="1076"/>
          <ac:spMkLst>
            <pc:docMk/>
            <pc:sldMk cId="1536433967" sldId="280"/>
            <ac:spMk id="2267" creationId="{D283DB50-B3E1-FDF3-9C10-2F253AC643DC}"/>
          </ac:spMkLst>
        </pc:spChg>
        <pc:spChg chg="mod topLvl">
          <ac:chgData name="Vishal Shah" userId="07432260-0bb8-4f6d-b01a-b1cba8d59480" providerId="ADAL" clId="{5925C166-ACD9-4CED-8A98-4D2207DCA78C}" dt="2024-08-09T05:30:41.527" v="724" actId="164"/>
          <ac:spMkLst>
            <pc:docMk/>
            <pc:sldMk cId="1536433967" sldId="280"/>
            <ac:spMk id="2270" creationId="{54669805-0387-9963-3630-4DBE34231349}"/>
          </ac:spMkLst>
        </pc:spChg>
        <pc:spChg chg="mod topLvl">
          <ac:chgData name="Vishal Shah" userId="07432260-0bb8-4f6d-b01a-b1cba8d59480" providerId="ADAL" clId="{5925C166-ACD9-4CED-8A98-4D2207DCA78C}" dt="2024-08-09T05:30:41.527" v="724" actId="164"/>
          <ac:spMkLst>
            <pc:docMk/>
            <pc:sldMk cId="1536433967" sldId="280"/>
            <ac:spMk id="2271" creationId="{51EB4E75-4287-E42D-7B7F-6EF168C2ED4E}"/>
          </ac:spMkLst>
        </pc:spChg>
        <pc:spChg chg="mod topLvl">
          <ac:chgData name="Vishal Shah" userId="07432260-0bb8-4f6d-b01a-b1cba8d59480" providerId="ADAL" clId="{5925C166-ACD9-4CED-8A98-4D2207DCA78C}" dt="2024-08-09T05:30:41.527" v="724" actId="164"/>
          <ac:spMkLst>
            <pc:docMk/>
            <pc:sldMk cId="1536433967" sldId="280"/>
            <ac:spMk id="2272" creationId="{F6C3CCBB-EC99-279B-C609-4EECEDE28734}"/>
          </ac:spMkLst>
        </pc:spChg>
        <pc:spChg chg="mod topLvl">
          <ac:chgData name="Vishal Shah" userId="07432260-0bb8-4f6d-b01a-b1cba8d59480" providerId="ADAL" clId="{5925C166-ACD9-4CED-8A98-4D2207DCA78C}" dt="2024-08-09T05:30:41.527" v="724" actId="164"/>
          <ac:spMkLst>
            <pc:docMk/>
            <pc:sldMk cId="1536433967" sldId="280"/>
            <ac:spMk id="2273" creationId="{F0432159-DE54-5FAA-3232-54CBB2906FED}"/>
          </ac:spMkLst>
        </pc:spChg>
        <pc:spChg chg="mod topLvl">
          <ac:chgData name="Vishal Shah" userId="07432260-0bb8-4f6d-b01a-b1cba8d59480" providerId="ADAL" clId="{5925C166-ACD9-4CED-8A98-4D2207DCA78C}" dt="2024-08-09T05:30:41.527" v="724" actId="164"/>
          <ac:spMkLst>
            <pc:docMk/>
            <pc:sldMk cId="1536433967" sldId="280"/>
            <ac:spMk id="2274" creationId="{8C3BD9CA-87C5-711B-E186-66AE314AEBEC}"/>
          </ac:spMkLst>
        </pc:spChg>
        <pc:spChg chg="mod topLvl">
          <ac:chgData name="Vishal Shah" userId="07432260-0bb8-4f6d-b01a-b1cba8d59480" providerId="ADAL" clId="{5925C166-ACD9-4CED-8A98-4D2207DCA78C}" dt="2024-08-09T05:30:41.527" v="724" actId="164"/>
          <ac:spMkLst>
            <pc:docMk/>
            <pc:sldMk cId="1536433967" sldId="280"/>
            <ac:spMk id="2275" creationId="{D1831FAF-8B26-CE13-3872-1B8FBD0A2122}"/>
          </ac:spMkLst>
        </pc:spChg>
        <pc:spChg chg="mod topLvl">
          <ac:chgData name="Vishal Shah" userId="07432260-0bb8-4f6d-b01a-b1cba8d59480" providerId="ADAL" clId="{5925C166-ACD9-4CED-8A98-4D2207DCA78C}" dt="2024-08-09T05:30:41.527" v="724" actId="164"/>
          <ac:spMkLst>
            <pc:docMk/>
            <pc:sldMk cId="1536433967" sldId="280"/>
            <ac:spMk id="2276" creationId="{A59B1BCA-5D75-D901-42EB-EC4AF042FB11}"/>
          </ac:spMkLst>
        </pc:spChg>
        <pc:spChg chg="mod topLvl">
          <ac:chgData name="Vishal Shah" userId="07432260-0bb8-4f6d-b01a-b1cba8d59480" providerId="ADAL" clId="{5925C166-ACD9-4CED-8A98-4D2207DCA78C}" dt="2024-08-09T05:30:41.527" v="724" actId="164"/>
          <ac:spMkLst>
            <pc:docMk/>
            <pc:sldMk cId="1536433967" sldId="280"/>
            <ac:spMk id="2277" creationId="{4892F103-D241-BD89-AF05-701CF428B897}"/>
          </ac:spMkLst>
        </pc:spChg>
        <pc:spChg chg="mod topLvl">
          <ac:chgData name="Vishal Shah" userId="07432260-0bb8-4f6d-b01a-b1cba8d59480" providerId="ADAL" clId="{5925C166-ACD9-4CED-8A98-4D2207DCA78C}" dt="2024-08-09T05:30:41.527" v="724" actId="164"/>
          <ac:spMkLst>
            <pc:docMk/>
            <pc:sldMk cId="1536433967" sldId="280"/>
            <ac:spMk id="2278" creationId="{EB574D86-60A9-DE9A-50DB-F194B1DBA97B}"/>
          </ac:spMkLst>
        </pc:spChg>
        <pc:spChg chg="mod topLvl">
          <ac:chgData name="Vishal Shah" userId="07432260-0bb8-4f6d-b01a-b1cba8d59480" providerId="ADAL" clId="{5925C166-ACD9-4CED-8A98-4D2207DCA78C}" dt="2024-08-09T05:30:41.527" v="724" actId="164"/>
          <ac:spMkLst>
            <pc:docMk/>
            <pc:sldMk cId="1536433967" sldId="280"/>
            <ac:spMk id="2279" creationId="{26EFC6CE-E6BB-A2AF-70EF-B59F067BBC64}"/>
          </ac:spMkLst>
        </pc:spChg>
        <pc:spChg chg="mod topLvl">
          <ac:chgData name="Vishal Shah" userId="07432260-0bb8-4f6d-b01a-b1cba8d59480" providerId="ADAL" clId="{5925C166-ACD9-4CED-8A98-4D2207DCA78C}" dt="2024-08-09T05:30:41.527" v="724" actId="164"/>
          <ac:spMkLst>
            <pc:docMk/>
            <pc:sldMk cId="1536433967" sldId="280"/>
            <ac:spMk id="2280" creationId="{E046C501-E8E0-E93E-93C2-384C567F7DA7}"/>
          </ac:spMkLst>
        </pc:spChg>
        <pc:spChg chg="mod topLvl">
          <ac:chgData name="Vishal Shah" userId="07432260-0bb8-4f6d-b01a-b1cba8d59480" providerId="ADAL" clId="{5925C166-ACD9-4CED-8A98-4D2207DCA78C}" dt="2024-08-09T05:30:41.527" v="724" actId="164"/>
          <ac:spMkLst>
            <pc:docMk/>
            <pc:sldMk cId="1536433967" sldId="280"/>
            <ac:spMk id="2281" creationId="{A9201FCE-B2A9-6BA9-00BA-2D8C1C2719ED}"/>
          </ac:spMkLst>
        </pc:spChg>
        <pc:spChg chg="mod topLvl">
          <ac:chgData name="Vishal Shah" userId="07432260-0bb8-4f6d-b01a-b1cba8d59480" providerId="ADAL" clId="{5925C166-ACD9-4CED-8A98-4D2207DCA78C}" dt="2024-08-09T05:30:41.527" v="724" actId="164"/>
          <ac:spMkLst>
            <pc:docMk/>
            <pc:sldMk cId="1536433967" sldId="280"/>
            <ac:spMk id="2282" creationId="{AC600514-CCF3-DC49-FCD5-4355DAB1C68A}"/>
          </ac:spMkLst>
        </pc:spChg>
        <pc:spChg chg="mod topLvl">
          <ac:chgData name="Vishal Shah" userId="07432260-0bb8-4f6d-b01a-b1cba8d59480" providerId="ADAL" clId="{5925C166-ACD9-4CED-8A98-4D2207DCA78C}" dt="2024-08-09T05:30:41.527" v="724" actId="164"/>
          <ac:spMkLst>
            <pc:docMk/>
            <pc:sldMk cId="1536433967" sldId="280"/>
            <ac:spMk id="2283" creationId="{DCD2DA8C-1F1B-42AD-62D0-25570AC782F0}"/>
          </ac:spMkLst>
        </pc:spChg>
        <pc:spChg chg="mod topLvl">
          <ac:chgData name="Vishal Shah" userId="07432260-0bb8-4f6d-b01a-b1cba8d59480" providerId="ADAL" clId="{5925C166-ACD9-4CED-8A98-4D2207DCA78C}" dt="2024-08-09T05:30:41.527" v="724" actId="164"/>
          <ac:spMkLst>
            <pc:docMk/>
            <pc:sldMk cId="1536433967" sldId="280"/>
            <ac:spMk id="2284" creationId="{67F703C1-D693-81A4-66B0-8D7929CC63EB}"/>
          </ac:spMkLst>
        </pc:spChg>
        <pc:spChg chg="mod topLvl">
          <ac:chgData name="Vishal Shah" userId="07432260-0bb8-4f6d-b01a-b1cba8d59480" providerId="ADAL" clId="{5925C166-ACD9-4CED-8A98-4D2207DCA78C}" dt="2024-08-09T05:30:41.527" v="724" actId="164"/>
          <ac:spMkLst>
            <pc:docMk/>
            <pc:sldMk cId="1536433967" sldId="280"/>
            <ac:spMk id="2285" creationId="{A2D23C23-A7F0-B653-F213-E6929CED3A4A}"/>
          </ac:spMkLst>
        </pc:spChg>
        <pc:spChg chg="mod topLvl">
          <ac:chgData name="Vishal Shah" userId="07432260-0bb8-4f6d-b01a-b1cba8d59480" providerId="ADAL" clId="{5925C166-ACD9-4CED-8A98-4D2207DCA78C}" dt="2024-08-09T05:30:41.527" v="724" actId="164"/>
          <ac:spMkLst>
            <pc:docMk/>
            <pc:sldMk cId="1536433967" sldId="280"/>
            <ac:spMk id="2286" creationId="{603794A4-555E-25A8-4339-A6676C7750EF}"/>
          </ac:spMkLst>
        </pc:spChg>
        <pc:spChg chg="mod topLvl">
          <ac:chgData name="Vishal Shah" userId="07432260-0bb8-4f6d-b01a-b1cba8d59480" providerId="ADAL" clId="{5925C166-ACD9-4CED-8A98-4D2207DCA78C}" dt="2024-08-09T05:30:41.527" v="724" actId="164"/>
          <ac:spMkLst>
            <pc:docMk/>
            <pc:sldMk cId="1536433967" sldId="280"/>
            <ac:spMk id="2287" creationId="{FDFFE8E6-D544-4BA6-89D0-A28681A2E0C5}"/>
          </ac:spMkLst>
        </pc:spChg>
        <pc:spChg chg="mod topLvl">
          <ac:chgData name="Vishal Shah" userId="07432260-0bb8-4f6d-b01a-b1cba8d59480" providerId="ADAL" clId="{5925C166-ACD9-4CED-8A98-4D2207DCA78C}" dt="2024-08-09T05:30:41.527" v="724" actId="164"/>
          <ac:spMkLst>
            <pc:docMk/>
            <pc:sldMk cId="1536433967" sldId="280"/>
            <ac:spMk id="2288" creationId="{95244539-87A6-AEDD-1D8C-36CA32E54BF9}"/>
          </ac:spMkLst>
        </pc:spChg>
        <pc:spChg chg="mod topLvl">
          <ac:chgData name="Vishal Shah" userId="07432260-0bb8-4f6d-b01a-b1cba8d59480" providerId="ADAL" clId="{5925C166-ACD9-4CED-8A98-4D2207DCA78C}" dt="2024-08-09T05:30:41.527" v="724" actId="164"/>
          <ac:spMkLst>
            <pc:docMk/>
            <pc:sldMk cId="1536433967" sldId="280"/>
            <ac:spMk id="2289" creationId="{618A7259-1455-EABA-6B69-B94A122BA006}"/>
          </ac:spMkLst>
        </pc:spChg>
        <pc:spChg chg="mod topLvl">
          <ac:chgData name="Vishal Shah" userId="07432260-0bb8-4f6d-b01a-b1cba8d59480" providerId="ADAL" clId="{5925C166-ACD9-4CED-8A98-4D2207DCA78C}" dt="2024-08-09T05:30:41.527" v="724" actId="164"/>
          <ac:spMkLst>
            <pc:docMk/>
            <pc:sldMk cId="1536433967" sldId="280"/>
            <ac:spMk id="2290" creationId="{136A893E-75B4-F7A1-7050-4E3DB99B6E66}"/>
          </ac:spMkLst>
        </pc:spChg>
        <pc:spChg chg="mod topLvl">
          <ac:chgData name="Vishal Shah" userId="07432260-0bb8-4f6d-b01a-b1cba8d59480" providerId="ADAL" clId="{5925C166-ACD9-4CED-8A98-4D2207DCA78C}" dt="2024-08-09T05:30:41.527" v="724" actId="164"/>
          <ac:spMkLst>
            <pc:docMk/>
            <pc:sldMk cId="1536433967" sldId="280"/>
            <ac:spMk id="2291" creationId="{23C10B6E-1490-519B-48C1-DC8B597EB1E6}"/>
          </ac:spMkLst>
        </pc:spChg>
        <pc:spChg chg="mod topLvl">
          <ac:chgData name="Vishal Shah" userId="07432260-0bb8-4f6d-b01a-b1cba8d59480" providerId="ADAL" clId="{5925C166-ACD9-4CED-8A98-4D2207DCA78C}" dt="2024-08-09T05:30:41.527" v="724" actId="164"/>
          <ac:spMkLst>
            <pc:docMk/>
            <pc:sldMk cId="1536433967" sldId="280"/>
            <ac:spMk id="2292" creationId="{D3EACC00-F8B7-1758-76B7-0660A3B6EC4C}"/>
          </ac:spMkLst>
        </pc:spChg>
        <pc:spChg chg="mod topLvl">
          <ac:chgData name="Vishal Shah" userId="07432260-0bb8-4f6d-b01a-b1cba8d59480" providerId="ADAL" clId="{5925C166-ACD9-4CED-8A98-4D2207DCA78C}" dt="2024-08-09T05:30:41.527" v="724" actId="164"/>
          <ac:spMkLst>
            <pc:docMk/>
            <pc:sldMk cId="1536433967" sldId="280"/>
            <ac:spMk id="2293" creationId="{A8817939-F04E-FDB1-9540-3FAA369BF33F}"/>
          </ac:spMkLst>
        </pc:spChg>
        <pc:spChg chg="mod topLvl">
          <ac:chgData name="Vishal Shah" userId="07432260-0bb8-4f6d-b01a-b1cba8d59480" providerId="ADAL" clId="{5925C166-ACD9-4CED-8A98-4D2207DCA78C}" dt="2024-08-09T05:30:41.527" v="724" actId="164"/>
          <ac:spMkLst>
            <pc:docMk/>
            <pc:sldMk cId="1536433967" sldId="280"/>
            <ac:spMk id="2294" creationId="{6D9D5802-7869-D6D4-06FB-807022F05612}"/>
          </ac:spMkLst>
        </pc:spChg>
        <pc:spChg chg="mod topLvl">
          <ac:chgData name="Vishal Shah" userId="07432260-0bb8-4f6d-b01a-b1cba8d59480" providerId="ADAL" clId="{5925C166-ACD9-4CED-8A98-4D2207DCA78C}" dt="2024-08-09T05:30:41.527" v="724" actId="164"/>
          <ac:spMkLst>
            <pc:docMk/>
            <pc:sldMk cId="1536433967" sldId="280"/>
            <ac:spMk id="2295" creationId="{06088B01-8378-5765-7E38-0B18C86A546C}"/>
          </ac:spMkLst>
        </pc:spChg>
        <pc:spChg chg="mod topLvl">
          <ac:chgData name="Vishal Shah" userId="07432260-0bb8-4f6d-b01a-b1cba8d59480" providerId="ADAL" clId="{5925C166-ACD9-4CED-8A98-4D2207DCA78C}" dt="2024-08-09T05:30:41.527" v="724" actId="164"/>
          <ac:spMkLst>
            <pc:docMk/>
            <pc:sldMk cId="1536433967" sldId="280"/>
            <ac:spMk id="2296" creationId="{FCEC8845-4ECC-18A5-F4B4-F8ECC9A84712}"/>
          </ac:spMkLst>
        </pc:spChg>
        <pc:spChg chg="mod topLvl">
          <ac:chgData name="Vishal Shah" userId="07432260-0bb8-4f6d-b01a-b1cba8d59480" providerId="ADAL" clId="{5925C166-ACD9-4CED-8A98-4D2207DCA78C}" dt="2024-08-09T05:30:41.527" v="724" actId="164"/>
          <ac:spMkLst>
            <pc:docMk/>
            <pc:sldMk cId="1536433967" sldId="280"/>
            <ac:spMk id="2297" creationId="{CBF6BDAA-0AA4-FF1E-2FEA-D3A65DF093E3}"/>
          </ac:spMkLst>
        </pc:spChg>
        <pc:spChg chg="mod topLvl">
          <ac:chgData name="Vishal Shah" userId="07432260-0bb8-4f6d-b01a-b1cba8d59480" providerId="ADAL" clId="{5925C166-ACD9-4CED-8A98-4D2207DCA78C}" dt="2024-08-09T05:30:41.527" v="724" actId="164"/>
          <ac:spMkLst>
            <pc:docMk/>
            <pc:sldMk cId="1536433967" sldId="280"/>
            <ac:spMk id="2298" creationId="{84B913EA-5AE2-254E-9654-C8578BD37E86}"/>
          </ac:spMkLst>
        </pc:spChg>
        <pc:spChg chg="mod topLvl">
          <ac:chgData name="Vishal Shah" userId="07432260-0bb8-4f6d-b01a-b1cba8d59480" providerId="ADAL" clId="{5925C166-ACD9-4CED-8A98-4D2207DCA78C}" dt="2024-08-09T05:30:41.527" v="724" actId="164"/>
          <ac:spMkLst>
            <pc:docMk/>
            <pc:sldMk cId="1536433967" sldId="280"/>
            <ac:spMk id="2299" creationId="{8391F3AD-3967-E40C-62A2-A406F529F15C}"/>
          </ac:spMkLst>
        </pc:spChg>
        <pc:spChg chg="mod topLvl">
          <ac:chgData name="Vishal Shah" userId="07432260-0bb8-4f6d-b01a-b1cba8d59480" providerId="ADAL" clId="{5925C166-ACD9-4CED-8A98-4D2207DCA78C}" dt="2024-08-09T05:30:41.527" v="724" actId="164"/>
          <ac:spMkLst>
            <pc:docMk/>
            <pc:sldMk cId="1536433967" sldId="280"/>
            <ac:spMk id="2300" creationId="{EF287758-BE98-E5FB-9573-A6361EC74006}"/>
          </ac:spMkLst>
        </pc:spChg>
        <pc:spChg chg="mod topLvl">
          <ac:chgData name="Vishal Shah" userId="07432260-0bb8-4f6d-b01a-b1cba8d59480" providerId="ADAL" clId="{5925C166-ACD9-4CED-8A98-4D2207DCA78C}" dt="2024-08-09T05:30:41.527" v="724" actId="164"/>
          <ac:spMkLst>
            <pc:docMk/>
            <pc:sldMk cId="1536433967" sldId="280"/>
            <ac:spMk id="2301" creationId="{45474986-58D2-B69E-BC5C-656DE4BBEB2D}"/>
          </ac:spMkLst>
        </pc:spChg>
        <pc:spChg chg="mod topLvl">
          <ac:chgData name="Vishal Shah" userId="07432260-0bb8-4f6d-b01a-b1cba8d59480" providerId="ADAL" clId="{5925C166-ACD9-4CED-8A98-4D2207DCA78C}" dt="2024-08-09T05:30:41.527" v="724" actId="164"/>
          <ac:spMkLst>
            <pc:docMk/>
            <pc:sldMk cId="1536433967" sldId="280"/>
            <ac:spMk id="2302" creationId="{8666AE4B-E630-14D5-27A5-9E8CFDFB2AD7}"/>
          </ac:spMkLst>
        </pc:spChg>
        <pc:spChg chg="mod topLvl">
          <ac:chgData name="Vishal Shah" userId="07432260-0bb8-4f6d-b01a-b1cba8d59480" providerId="ADAL" clId="{5925C166-ACD9-4CED-8A98-4D2207DCA78C}" dt="2024-08-09T05:30:41.527" v="724" actId="164"/>
          <ac:spMkLst>
            <pc:docMk/>
            <pc:sldMk cId="1536433967" sldId="280"/>
            <ac:spMk id="2303" creationId="{5AFA23DA-79D2-490A-F929-66913A8B35DD}"/>
          </ac:spMkLst>
        </pc:spChg>
        <pc:spChg chg="mod topLvl">
          <ac:chgData name="Vishal Shah" userId="07432260-0bb8-4f6d-b01a-b1cba8d59480" providerId="ADAL" clId="{5925C166-ACD9-4CED-8A98-4D2207DCA78C}" dt="2024-08-09T05:30:41.527" v="724" actId="164"/>
          <ac:spMkLst>
            <pc:docMk/>
            <pc:sldMk cId="1536433967" sldId="280"/>
            <ac:spMk id="2304" creationId="{58E435A6-DF5E-ABF8-29D8-5B978E8CFFAC}"/>
          </ac:spMkLst>
        </pc:spChg>
        <pc:spChg chg="mod topLvl">
          <ac:chgData name="Vishal Shah" userId="07432260-0bb8-4f6d-b01a-b1cba8d59480" providerId="ADAL" clId="{5925C166-ACD9-4CED-8A98-4D2207DCA78C}" dt="2024-08-09T05:30:41.527" v="724" actId="164"/>
          <ac:spMkLst>
            <pc:docMk/>
            <pc:sldMk cId="1536433967" sldId="280"/>
            <ac:spMk id="2305" creationId="{663C72C7-A382-2D88-B58D-7832FCFBB9FC}"/>
          </ac:spMkLst>
        </pc:spChg>
        <pc:spChg chg="mod topLvl">
          <ac:chgData name="Vishal Shah" userId="07432260-0bb8-4f6d-b01a-b1cba8d59480" providerId="ADAL" clId="{5925C166-ACD9-4CED-8A98-4D2207DCA78C}" dt="2024-08-09T05:30:41.527" v="724" actId="164"/>
          <ac:spMkLst>
            <pc:docMk/>
            <pc:sldMk cId="1536433967" sldId="280"/>
            <ac:spMk id="2306" creationId="{894E35DF-89CF-EF5B-6118-85DCD97E238C}"/>
          </ac:spMkLst>
        </pc:spChg>
        <pc:spChg chg="mod topLvl">
          <ac:chgData name="Vishal Shah" userId="07432260-0bb8-4f6d-b01a-b1cba8d59480" providerId="ADAL" clId="{5925C166-ACD9-4CED-8A98-4D2207DCA78C}" dt="2024-08-09T05:30:41.527" v="724" actId="164"/>
          <ac:spMkLst>
            <pc:docMk/>
            <pc:sldMk cId="1536433967" sldId="280"/>
            <ac:spMk id="2307" creationId="{C132D72D-10BA-8F5C-7E14-35E0E9796318}"/>
          </ac:spMkLst>
        </pc:spChg>
        <pc:spChg chg="mod topLvl">
          <ac:chgData name="Vishal Shah" userId="07432260-0bb8-4f6d-b01a-b1cba8d59480" providerId="ADAL" clId="{5925C166-ACD9-4CED-8A98-4D2207DCA78C}" dt="2024-08-09T05:30:41.527" v="724" actId="164"/>
          <ac:spMkLst>
            <pc:docMk/>
            <pc:sldMk cId="1536433967" sldId="280"/>
            <ac:spMk id="2308" creationId="{A9BB3981-11C5-69BA-7F9A-20CC90ED770A}"/>
          </ac:spMkLst>
        </pc:spChg>
        <pc:spChg chg="mod topLvl">
          <ac:chgData name="Vishal Shah" userId="07432260-0bb8-4f6d-b01a-b1cba8d59480" providerId="ADAL" clId="{5925C166-ACD9-4CED-8A98-4D2207DCA78C}" dt="2024-08-09T05:30:41.527" v="724" actId="164"/>
          <ac:spMkLst>
            <pc:docMk/>
            <pc:sldMk cId="1536433967" sldId="280"/>
            <ac:spMk id="2309" creationId="{7221B7B6-E4E4-3DE0-5A9C-DFBDEE2ECA2F}"/>
          </ac:spMkLst>
        </pc:spChg>
        <pc:spChg chg="mod topLvl">
          <ac:chgData name="Vishal Shah" userId="07432260-0bb8-4f6d-b01a-b1cba8d59480" providerId="ADAL" clId="{5925C166-ACD9-4CED-8A98-4D2207DCA78C}" dt="2024-08-09T05:30:41.527" v="724" actId="164"/>
          <ac:spMkLst>
            <pc:docMk/>
            <pc:sldMk cId="1536433967" sldId="280"/>
            <ac:spMk id="2310" creationId="{85B9FD44-15B7-80A2-7B0F-9B9FCB5C53A6}"/>
          </ac:spMkLst>
        </pc:spChg>
        <pc:spChg chg="mod topLvl">
          <ac:chgData name="Vishal Shah" userId="07432260-0bb8-4f6d-b01a-b1cba8d59480" providerId="ADAL" clId="{5925C166-ACD9-4CED-8A98-4D2207DCA78C}" dt="2024-08-09T05:30:41.527" v="724" actId="164"/>
          <ac:spMkLst>
            <pc:docMk/>
            <pc:sldMk cId="1536433967" sldId="280"/>
            <ac:spMk id="2311" creationId="{50355F83-1197-9EDE-B32F-7D7771E1E384}"/>
          </ac:spMkLst>
        </pc:spChg>
        <pc:spChg chg="mod topLvl">
          <ac:chgData name="Vishal Shah" userId="07432260-0bb8-4f6d-b01a-b1cba8d59480" providerId="ADAL" clId="{5925C166-ACD9-4CED-8A98-4D2207DCA78C}" dt="2024-08-09T05:30:41.527" v="724" actId="164"/>
          <ac:spMkLst>
            <pc:docMk/>
            <pc:sldMk cId="1536433967" sldId="280"/>
            <ac:spMk id="2312" creationId="{FCE27D9C-AFEE-29DD-B497-0C27E557D783}"/>
          </ac:spMkLst>
        </pc:spChg>
        <pc:spChg chg="mod topLvl">
          <ac:chgData name="Vishal Shah" userId="07432260-0bb8-4f6d-b01a-b1cba8d59480" providerId="ADAL" clId="{5925C166-ACD9-4CED-8A98-4D2207DCA78C}" dt="2024-08-09T05:30:41.527" v="724" actId="164"/>
          <ac:spMkLst>
            <pc:docMk/>
            <pc:sldMk cId="1536433967" sldId="280"/>
            <ac:spMk id="2313" creationId="{1CCBE1E3-A5B3-8B53-6ED1-E342B7E28D29}"/>
          </ac:spMkLst>
        </pc:spChg>
        <pc:spChg chg="mod topLvl">
          <ac:chgData name="Vishal Shah" userId="07432260-0bb8-4f6d-b01a-b1cba8d59480" providerId="ADAL" clId="{5925C166-ACD9-4CED-8A98-4D2207DCA78C}" dt="2024-08-09T05:30:41.527" v="724" actId="164"/>
          <ac:spMkLst>
            <pc:docMk/>
            <pc:sldMk cId="1536433967" sldId="280"/>
            <ac:spMk id="2314" creationId="{3F80B087-C168-7080-2D31-995D59DFB6DA}"/>
          </ac:spMkLst>
        </pc:spChg>
        <pc:spChg chg="mod topLvl">
          <ac:chgData name="Vishal Shah" userId="07432260-0bb8-4f6d-b01a-b1cba8d59480" providerId="ADAL" clId="{5925C166-ACD9-4CED-8A98-4D2207DCA78C}" dt="2024-08-09T05:30:41.527" v="724" actId="164"/>
          <ac:spMkLst>
            <pc:docMk/>
            <pc:sldMk cId="1536433967" sldId="280"/>
            <ac:spMk id="2315" creationId="{40EBE249-FE83-AAFB-6880-C9FF99833D02}"/>
          </ac:spMkLst>
        </pc:spChg>
        <pc:spChg chg="mod topLvl">
          <ac:chgData name="Vishal Shah" userId="07432260-0bb8-4f6d-b01a-b1cba8d59480" providerId="ADAL" clId="{5925C166-ACD9-4CED-8A98-4D2207DCA78C}" dt="2024-08-09T05:30:41.527" v="724" actId="164"/>
          <ac:spMkLst>
            <pc:docMk/>
            <pc:sldMk cId="1536433967" sldId="280"/>
            <ac:spMk id="2316" creationId="{5D243A3B-10E3-D571-F48C-5688CE69EE60}"/>
          </ac:spMkLst>
        </pc:spChg>
        <pc:spChg chg="mod topLvl">
          <ac:chgData name="Vishal Shah" userId="07432260-0bb8-4f6d-b01a-b1cba8d59480" providerId="ADAL" clId="{5925C166-ACD9-4CED-8A98-4D2207DCA78C}" dt="2024-08-09T05:30:41.527" v="724" actId="164"/>
          <ac:spMkLst>
            <pc:docMk/>
            <pc:sldMk cId="1536433967" sldId="280"/>
            <ac:spMk id="2317" creationId="{7E9BF36F-DB2E-6EA3-3F76-4CB105F09F80}"/>
          </ac:spMkLst>
        </pc:spChg>
        <pc:spChg chg="mod topLvl">
          <ac:chgData name="Vishal Shah" userId="07432260-0bb8-4f6d-b01a-b1cba8d59480" providerId="ADAL" clId="{5925C166-ACD9-4CED-8A98-4D2207DCA78C}" dt="2024-08-09T05:30:41.527" v="724" actId="164"/>
          <ac:spMkLst>
            <pc:docMk/>
            <pc:sldMk cId="1536433967" sldId="280"/>
            <ac:spMk id="2318" creationId="{E7A9DDFB-EAF2-2E2C-9C61-9483B73A73B2}"/>
          </ac:spMkLst>
        </pc:spChg>
        <pc:spChg chg="mod topLvl">
          <ac:chgData name="Vishal Shah" userId="07432260-0bb8-4f6d-b01a-b1cba8d59480" providerId="ADAL" clId="{5925C166-ACD9-4CED-8A98-4D2207DCA78C}" dt="2024-08-09T05:30:41.527" v="724" actId="164"/>
          <ac:spMkLst>
            <pc:docMk/>
            <pc:sldMk cId="1536433967" sldId="280"/>
            <ac:spMk id="2319" creationId="{9A961D58-32C1-2DC2-FF51-442007E93997}"/>
          </ac:spMkLst>
        </pc:spChg>
        <pc:spChg chg="mod topLvl">
          <ac:chgData name="Vishal Shah" userId="07432260-0bb8-4f6d-b01a-b1cba8d59480" providerId="ADAL" clId="{5925C166-ACD9-4CED-8A98-4D2207DCA78C}" dt="2024-08-09T05:30:41.527" v="724" actId="164"/>
          <ac:spMkLst>
            <pc:docMk/>
            <pc:sldMk cId="1536433967" sldId="280"/>
            <ac:spMk id="2320" creationId="{71551A69-694D-4B9B-7874-F1DF13C7096A}"/>
          </ac:spMkLst>
        </pc:spChg>
        <pc:spChg chg="mod topLvl">
          <ac:chgData name="Vishal Shah" userId="07432260-0bb8-4f6d-b01a-b1cba8d59480" providerId="ADAL" clId="{5925C166-ACD9-4CED-8A98-4D2207DCA78C}" dt="2024-08-09T05:30:41.527" v="724" actId="164"/>
          <ac:spMkLst>
            <pc:docMk/>
            <pc:sldMk cId="1536433967" sldId="280"/>
            <ac:spMk id="2321" creationId="{D7CEC2E4-4953-9D69-1191-0287A9DA525B}"/>
          </ac:spMkLst>
        </pc:spChg>
        <pc:spChg chg="mod topLvl">
          <ac:chgData name="Vishal Shah" userId="07432260-0bb8-4f6d-b01a-b1cba8d59480" providerId="ADAL" clId="{5925C166-ACD9-4CED-8A98-4D2207DCA78C}" dt="2024-08-09T05:30:41.527" v="724" actId="164"/>
          <ac:spMkLst>
            <pc:docMk/>
            <pc:sldMk cId="1536433967" sldId="280"/>
            <ac:spMk id="2322" creationId="{CEAA9538-D259-A964-34F7-D72F7219E2EC}"/>
          </ac:spMkLst>
        </pc:spChg>
        <pc:spChg chg="mod topLvl">
          <ac:chgData name="Vishal Shah" userId="07432260-0bb8-4f6d-b01a-b1cba8d59480" providerId="ADAL" clId="{5925C166-ACD9-4CED-8A98-4D2207DCA78C}" dt="2024-08-09T05:30:41.527" v="724" actId="164"/>
          <ac:spMkLst>
            <pc:docMk/>
            <pc:sldMk cId="1536433967" sldId="280"/>
            <ac:spMk id="2323" creationId="{4E4FE3A8-A1C2-C884-B325-944ADD6EE3C1}"/>
          </ac:spMkLst>
        </pc:spChg>
        <pc:spChg chg="mod topLvl">
          <ac:chgData name="Vishal Shah" userId="07432260-0bb8-4f6d-b01a-b1cba8d59480" providerId="ADAL" clId="{5925C166-ACD9-4CED-8A98-4D2207DCA78C}" dt="2024-08-09T05:30:41.527" v="724" actId="164"/>
          <ac:spMkLst>
            <pc:docMk/>
            <pc:sldMk cId="1536433967" sldId="280"/>
            <ac:spMk id="2324" creationId="{3C11B54F-0921-2F0C-9C98-678507C86BB2}"/>
          </ac:spMkLst>
        </pc:spChg>
        <pc:spChg chg="mod topLvl">
          <ac:chgData name="Vishal Shah" userId="07432260-0bb8-4f6d-b01a-b1cba8d59480" providerId="ADAL" clId="{5925C166-ACD9-4CED-8A98-4D2207DCA78C}" dt="2024-08-09T05:30:41.527" v="724" actId="164"/>
          <ac:spMkLst>
            <pc:docMk/>
            <pc:sldMk cId="1536433967" sldId="280"/>
            <ac:spMk id="2325" creationId="{9B71764C-9A28-D7DD-3D11-C541393C182F}"/>
          </ac:spMkLst>
        </pc:spChg>
        <pc:spChg chg="mod topLvl">
          <ac:chgData name="Vishal Shah" userId="07432260-0bb8-4f6d-b01a-b1cba8d59480" providerId="ADAL" clId="{5925C166-ACD9-4CED-8A98-4D2207DCA78C}" dt="2024-08-09T05:30:41.527" v="724" actId="164"/>
          <ac:spMkLst>
            <pc:docMk/>
            <pc:sldMk cId="1536433967" sldId="280"/>
            <ac:spMk id="2326" creationId="{029A48B8-3A05-85B9-7F28-2F4FF11EF6A9}"/>
          </ac:spMkLst>
        </pc:spChg>
        <pc:spChg chg="mod topLvl">
          <ac:chgData name="Vishal Shah" userId="07432260-0bb8-4f6d-b01a-b1cba8d59480" providerId="ADAL" clId="{5925C166-ACD9-4CED-8A98-4D2207DCA78C}" dt="2024-08-09T05:30:41.527" v="724" actId="164"/>
          <ac:spMkLst>
            <pc:docMk/>
            <pc:sldMk cId="1536433967" sldId="280"/>
            <ac:spMk id="2327" creationId="{2FE29B21-4887-EEC3-D021-63D597EFD67E}"/>
          </ac:spMkLst>
        </pc:spChg>
        <pc:spChg chg="mod topLvl">
          <ac:chgData name="Vishal Shah" userId="07432260-0bb8-4f6d-b01a-b1cba8d59480" providerId="ADAL" clId="{5925C166-ACD9-4CED-8A98-4D2207DCA78C}" dt="2024-08-09T05:30:41.527" v="724" actId="164"/>
          <ac:spMkLst>
            <pc:docMk/>
            <pc:sldMk cId="1536433967" sldId="280"/>
            <ac:spMk id="2328" creationId="{551082B2-B453-3DB5-6A61-787747D6F97F}"/>
          </ac:spMkLst>
        </pc:spChg>
        <pc:spChg chg="mod topLvl">
          <ac:chgData name="Vishal Shah" userId="07432260-0bb8-4f6d-b01a-b1cba8d59480" providerId="ADAL" clId="{5925C166-ACD9-4CED-8A98-4D2207DCA78C}" dt="2024-08-09T05:30:41.527" v="724" actId="164"/>
          <ac:spMkLst>
            <pc:docMk/>
            <pc:sldMk cId="1536433967" sldId="280"/>
            <ac:spMk id="2329" creationId="{961E4FF9-580B-687F-8B1F-0C1B0743F6F0}"/>
          </ac:spMkLst>
        </pc:spChg>
        <pc:spChg chg="mod topLvl">
          <ac:chgData name="Vishal Shah" userId="07432260-0bb8-4f6d-b01a-b1cba8d59480" providerId="ADAL" clId="{5925C166-ACD9-4CED-8A98-4D2207DCA78C}" dt="2024-08-09T05:30:41.527" v="724" actId="164"/>
          <ac:spMkLst>
            <pc:docMk/>
            <pc:sldMk cId="1536433967" sldId="280"/>
            <ac:spMk id="2330" creationId="{C7DE5A8E-4B1D-A164-48D4-F87247921FE4}"/>
          </ac:spMkLst>
        </pc:spChg>
        <pc:spChg chg="mod topLvl">
          <ac:chgData name="Vishal Shah" userId="07432260-0bb8-4f6d-b01a-b1cba8d59480" providerId="ADAL" clId="{5925C166-ACD9-4CED-8A98-4D2207DCA78C}" dt="2024-08-09T05:30:41.527" v="724" actId="164"/>
          <ac:spMkLst>
            <pc:docMk/>
            <pc:sldMk cId="1536433967" sldId="280"/>
            <ac:spMk id="2331" creationId="{6BC97390-4E93-FF1E-273A-B8065B23FDF8}"/>
          </ac:spMkLst>
        </pc:spChg>
        <pc:spChg chg="mod topLvl">
          <ac:chgData name="Vishal Shah" userId="07432260-0bb8-4f6d-b01a-b1cba8d59480" providerId="ADAL" clId="{5925C166-ACD9-4CED-8A98-4D2207DCA78C}" dt="2024-08-09T05:30:41.527" v="724" actId="164"/>
          <ac:spMkLst>
            <pc:docMk/>
            <pc:sldMk cId="1536433967" sldId="280"/>
            <ac:spMk id="2332" creationId="{4DB3B67A-832C-F50B-8BAC-2B186E1E7E7C}"/>
          </ac:spMkLst>
        </pc:spChg>
        <pc:spChg chg="mod topLvl">
          <ac:chgData name="Vishal Shah" userId="07432260-0bb8-4f6d-b01a-b1cba8d59480" providerId="ADAL" clId="{5925C166-ACD9-4CED-8A98-4D2207DCA78C}" dt="2024-08-09T05:30:41.527" v="724" actId="164"/>
          <ac:spMkLst>
            <pc:docMk/>
            <pc:sldMk cId="1536433967" sldId="280"/>
            <ac:spMk id="2333" creationId="{7441FC66-542D-7D96-6C28-3FD28A1B21A5}"/>
          </ac:spMkLst>
        </pc:spChg>
        <pc:spChg chg="mod topLvl">
          <ac:chgData name="Vishal Shah" userId="07432260-0bb8-4f6d-b01a-b1cba8d59480" providerId="ADAL" clId="{5925C166-ACD9-4CED-8A98-4D2207DCA78C}" dt="2024-08-09T05:30:41.527" v="724" actId="164"/>
          <ac:spMkLst>
            <pc:docMk/>
            <pc:sldMk cId="1536433967" sldId="280"/>
            <ac:spMk id="2334" creationId="{7A0E633C-426C-DE1A-88A2-F84183C9A3F3}"/>
          </ac:spMkLst>
        </pc:spChg>
        <pc:spChg chg="mod topLvl">
          <ac:chgData name="Vishal Shah" userId="07432260-0bb8-4f6d-b01a-b1cba8d59480" providerId="ADAL" clId="{5925C166-ACD9-4CED-8A98-4D2207DCA78C}" dt="2024-08-09T05:30:41.527" v="724" actId="164"/>
          <ac:spMkLst>
            <pc:docMk/>
            <pc:sldMk cId="1536433967" sldId="280"/>
            <ac:spMk id="2335" creationId="{193D6AAB-BAF3-6A41-811E-AEE2234A5005}"/>
          </ac:spMkLst>
        </pc:spChg>
        <pc:spChg chg="mod topLvl">
          <ac:chgData name="Vishal Shah" userId="07432260-0bb8-4f6d-b01a-b1cba8d59480" providerId="ADAL" clId="{5925C166-ACD9-4CED-8A98-4D2207DCA78C}" dt="2024-08-09T05:30:41.527" v="724" actId="164"/>
          <ac:spMkLst>
            <pc:docMk/>
            <pc:sldMk cId="1536433967" sldId="280"/>
            <ac:spMk id="2336" creationId="{889A51BC-8A65-0D9B-9950-AE3EA084D349}"/>
          </ac:spMkLst>
        </pc:spChg>
        <pc:spChg chg="mod topLvl">
          <ac:chgData name="Vishal Shah" userId="07432260-0bb8-4f6d-b01a-b1cba8d59480" providerId="ADAL" clId="{5925C166-ACD9-4CED-8A98-4D2207DCA78C}" dt="2024-08-09T05:30:41.527" v="724" actId="164"/>
          <ac:spMkLst>
            <pc:docMk/>
            <pc:sldMk cId="1536433967" sldId="280"/>
            <ac:spMk id="2337" creationId="{E9434DEA-51B7-CB1F-939F-915571E0C989}"/>
          </ac:spMkLst>
        </pc:spChg>
        <pc:spChg chg="mod topLvl">
          <ac:chgData name="Vishal Shah" userId="07432260-0bb8-4f6d-b01a-b1cba8d59480" providerId="ADAL" clId="{5925C166-ACD9-4CED-8A98-4D2207DCA78C}" dt="2024-08-09T05:30:41.527" v="724" actId="164"/>
          <ac:spMkLst>
            <pc:docMk/>
            <pc:sldMk cId="1536433967" sldId="280"/>
            <ac:spMk id="2338" creationId="{6BBB88F7-E1FE-05DD-46B4-FB6CC259B1C4}"/>
          </ac:spMkLst>
        </pc:spChg>
        <pc:spChg chg="mod topLvl">
          <ac:chgData name="Vishal Shah" userId="07432260-0bb8-4f6d-b01a-b1cba8d59480" providerId="ADAL" clId="{5925C166-ACD9-4CED-8A98-4D2207DCA78C}" dt="2024-08-09T05:30:41.527" v="724" actId="164"/>
          <ac:spMkLst>
            <pc:docMk/>
            <pc:sldMk cId="1536433967" sldId="280"/>
            <ac:spMk id="2339" creationId="{254797DE-F2D1-0BF6-CA19-75900EC54972}"/>
          </ac:spMkLst>
        </pc:spChg>
        <pc:spChg chg="mod topLvl">
          <ac:chgData name="Vishal Shah" userId="07432260-0bb8-4f6d-b01a-b1cba8d59480" providerId="ADAL" clId="{5925C166-ACD9-4CED-8A98-4D2207DCA78C}" dt="2024-08-09T05:30:41.527" v="724" actId="164"/>
          <ac:spMkLst>
            <pc:docMk/>
            <pc:sldMk cId="1536433967" sldId="280"/>
            <ac:spMk id="2340" creationId="{F43F3810-9A9E-06F0-8AAC-ACF7440E9353}"/>
          </ac:spMkLst>
        </pc:spChg>
        <pc:spChg chg="mod topLvl">
          <ac:chgData name="Vishal Shah" userId="07432260-0bb8-4f6d-b01a-b1cba8d59480" providerId="ADAL" clId="{5925C166-ACD9-4CED-8A98-4D2207DCA78C}" dt="2024-08-09T05:30:41.527" v="724" actId="164"/>
          <ac:spMkLst>
            <pc:docMk/>
            <pc:sldMk cId="1536433967" sldId="280"/>
            <ac:spMk id="2341" creationId="{ACC4D0BF-9E85-EE26-0077-F28A9DE07262}"/>
          </ac:spMkLst>
        </pc:spChg>
        <pc:spChg chg="mod topLvl">
          <ac:chgData name="Vishal Shah" userId="07432260-0bb8-4f6d-b01a-b1cba8d59480" providerId="ADAL" clId="{5925C166-ACD9-4CED-8A98-4D2207DCA78C}" dt="2024-08-09T05:30:41.527" v="724" actId="164"/>
          <ac:spMkLst>
            <pc:docMk/>
            <pc:sldMk cId="1536433967" sldId="280"/>
            <ac:spMk id="2342" creationId="{13B28FF6-262D-B965-2BDA-40E5E4A17B5F}"/>
          </ac:spMkLst>
        </pc:spChg>
        <pc:spChg chg="mod topLvl">
          <ac:chgData name="Vishal Shah" userId="07432260-0bb8-4f6d-b01a-b1cba8d59480" providerId="ADAL" clId="{5925C166-ACD9-4CED-8A98-4D2207DCA78C}" dt="2024-08-09T05:30:41.527" v="724" actId="164"/>
          <ac:spMkLst>
            <pc:docMk/>
            <pc:sldMk cId="1536433967" sldId="280"/>
            <ac:spMk id="2343" creationId="{8CDFB207-683A-502F-7741-67B75191C6BD}"/>
          </ac:spMkLst>
        </pc:spChg>
        <pc:spChg chg="mod topLvl">
          <ac:chgData name="Vishal Shah" userId="07432260-0bb8-4f6d-b01a-b1cba8d59480" providerId="ADAL" clId="{5925C166-ACD9-4CED-8A98-4D2207DCA78C}" dt="2024-08-09T05:30:41.527" v="724" actId="164"/>
          <ac:spMkLst>
            <pc:docMk/>
            <pc:sldMk cId="1536433967" sldId="280"/>
            <ac:spMk id="2344" creationId="{50230F4B-9476-5A39-123A-31FE83D8ED91}"/>
          </ac:spMkLst>
        </pc:spChg>
        <pc:spChg chg="mod topLvl">
          <ac:chgData name="Vishal Shah" userId="07432260-0bb8-4f6d-b01a-b1cba8d59480" providerId="ADAL" clId="{5925C166-ACD9-4CED-8A98-4D2207DCA78C}" dt="2024-08-09T05:30:41.527" v="724" actId="164"/>
          <ac:spMkLst>
            <pc:docMk/>
            <pc:sldMk cId="1536433967" sldId="280"/>
            <ac:spMk id="2345" creationId="{EE634A63-29D8-4EF8-64E7-6E2CF1A11B4E}"/>
          </ac:spMkLst>
        </pc:spChg>
        <pc:spChg chg="mod topLvl">
          <ac:chgData name="Vishal Shah" userId="07432260-0bb8-4f6d-b01a-b1cba8d59480" providerId="ADAL" clId="{5925C166-ACD9-4CED-8A98-4D2207DCA78C}" dt="2024-08-09T05:30:41.527" v="724" actId="164"/>
          <ac:spMkLst>
            <pc:docMk/>
            <pc:sldMk cId="1536433967" sldId="280"/>
            <ac:spMk id="2346" creationId="{58EF00C2-E7BE-F538-9ACA-972959BFCCAC}"/>
          </ac:spMkLst>
        </pc:spChg>
        <pc:spChg chg="mod topLvl">
          <ac:chgData name="Vishal Shah" userId="07432260-0bb8-4f6d-b01a-b1cba8d59480" providerId="ADAL" clId="{5925C166-ACD9-4CED-8A98-4D2207DCA78C}" dt="2024-08-09T05:30:41.527" v="724" actId="164"/>
          <ac:spMkLst>
            <pc:docMk/>
            <pc:sldMk cId="1536433967" sldId="280"/>
            <ac:spMk id="2347" creationId="{0D33FB27-E022-5775-D8E8-BD22FFF746C2}"/>
          </ac:spMkLst>
        </pc:spChg>
        <pc:spChg chg="mod topLvl">
          <ac:chgData name="Vishal Shah" userId="07432260-0bb8-4f6d-b01a-b1cba8d59480" providerId="ADAL" clId="{5925C166-ACD9-4CED-8A98-4D2207DCA78C}" dt="2024-08-09T05:30:41.527" v="724" actId="164"/>
          <ac:spMkLst>
            <pc:docMk/>
            <pc:sldMk cId="1536433967" sldId="280"/>
            <ac:spMk id="2348" creationId="{0D4BE3F7-FCB0-7238-81D5-8E2F78C3C9FB}"/>
          </ac:spMkLst>
        </pc:spChg>
        <pc:spChg chg="mod topLvl">
          <ac:chgData name="Vishal Shah" userId="07432260-0bb8-4f6d-b01a-b1cba8d59480" providerId="ADAL" clId="{5925C166-ACD9-4CED-8A98-4D2207DCA78C}" dt="2024-08-09T05:30:41.527" v="724" actId="164"/>
          <ac:spMkLst>
            <pc:docMk/>
            <pc:sldMk cId="1536433967" sldId="280"/>
            <ac:spMk id="2349" creationId="{A288F12E-F827-B82A-F2BB-E1F110184769}"/>
          </ac:spMkLst>
        </pc:spChg>
        <pc:spChg chg="mod topLvl">
          <ac:chgData name="Vishal Shah" userId="07432260-0bb8-4f6d-b01a-b1cba8d59480" providerId="ADAL" clId="{5925C166-ACD9-4CED-8A98-4D2207DCA78C}" dt="2024-08-09T05:30:41.527" v="724" actId="164"/>
          <ac:spMkLst>
            <pc:docMk/>
            <pc:sldMk cId="1536433967" sldId="280"/>
            <ac:spMk id="2350" creationId="{BBA0F485-B7D0-3187-D3C1-1CD903C2359F}"/>
          </ac:spMkLst>
        </pc:spChg>
        <pc:spChg chg="mod topLvl">
          <ac:chgData name="Vishal Shah" userId="07432260-0bb8-4f6d-b01a-b1cba8d59480" providerId="ADAL" clId="{5925C166-ACD9-4CED-8A98-4D2207DCA78C}" dt="2024-08-09T05:30:41.527" v="724" actId="164"/>
          <ac:spMkLst>
            <pc:docMk/>
            <pc:sldMk cId="1536433967" sldId="280"/>
            <ac:spMk id="2351" creationId="{305070FB-BF4E-F3F2-8309-696CC33D0F7A}"/>
          </ac:spMkLst>
        </pc:spChg>
        <pc:spChg chg="mod topLvl">
          <ac:chgData name="Vishal Shah" userId="07432260-0bb8-4f6d-b01a-b1cba8d59480" providerId="ADAL" clId="{5925C166-ACD9-4CED-8A98-4D2207DCA78C}" dt="2024-08-09T05:30:41.527" v="724" actId="164"/>
          <ac:spMkLst>
            <pc:docMk/>
            <pc:sldMk cId="1536433967" sldId="280"/>
            <ac:spMk id="2352" creationId="{45A5DA12-7562-49BC-149E-4F4EC136546C}"/>
          </ac:spMkLst>
        </pc:spChg>
        <pc:spChg chg="mod topLvl">
          <ac:chgData name="Vishal Shah" userId="07432260-0bb8-4f6d-b01a-b1cba8d59480" providerId="ADAL" clId="{5925C166-ACD9-4CED-8A98-4D2207DCA78C}" dt="2024-08-09T05:30:41.527" v="724" actId="164"/>
          <ac:spMkLst>
            <pc:docMk/>
            <pc:sldMk cId="1536433967" sldId="280"/>
            <ac:spMk id="2353" creationId="{DDB4757A-0616-0267-A13F-6A2D741B4721}"/>
          </ac:spMkLst>
        </pc:spChg>
        <pc:spChg chg="mod topLvl">
          <ac:chgData name="Vishal Shah" userId="07432260-0bb8-4f6d-b01a-b1cba8d59480" providerId="ADAL" clId="{5925C166-ACD9-4CED-8A98-4D2207DCA78C}" dt="2024-08-09T05:30:41.527" v="724" actId="164"/>
          <ac:spMkLst>
            <pc:docMk/>
            <pc:sldMk cId="1536433967" sldId="280"/>
            <ac:spMk id="2354" creationId="{FF42DA54-2A2C-95AC-4AD4-603986147829}"/>
          </ac:spMkLst>
        </pc:spChg>
        <pc:spChg chg="mod topLvl">
          <ac:chgData name="Vishal Shah" userId="07432260-0bb8-4f6d-b01a-b1cba8d59480" providerId="ADAL" clId="{5925C166-ACD9-4CED-8A98-4D2207DCA78C}" dt="2024-08-09T05:30:41.527" v="724" actId="164"/>
          <ac:spMkLst>
            <pc:docMk/>
            <pc:sldMk cId="1536433967" sldId="280"/>
            <ac:spMk id="2355" creationId="{EF427E2E-67FF-D9C4-D941-0D2F0C8878F2}"/>
          </ac:spMkLst>
        </pc:spChg>
        <pc:spChg chg="mod topLvl">
          <ac:chgData name="Vishal Shah" userId="07432260-0bb8-4f6d-b01a-b1cba8d59480" providerId="ADAL" clId="{5925C166-ACD9-4CED-8A98-4D2207DCA78C}" dt="2024-08-09T05:30:41.527" v="724" actId="164"/>
          <ac:spMkLst>
            <pc:docMk/>
            <pc:sldMk cId="1536433967" sldId="280"/>
            <ac:spMk id="2356" creationId="{6ACFAD51-A321-8C73-CFF3-1DACF0DAD234}"/>
          </ac:spMkLst>
        </pc:spChg>
        <pc:spChg chg="mod topLvl">
          <ac:chgData name="Vishal Shah" userId="07432260-0bb8-4f6d-b01a-b1cba8d59480" providerId="ADAL" clId="{5925C166-ACD9-4CED-8A98-4D2207DCA78C}" dt="2024-08-09T05:30:41.527" v="724" actId="164"/>
          <ac:spMkLst>
            <pc:docMk/>
            <pc:sldMk cId="1536433967" sldId="280"/>
            <ac:spMk id="2357" creationId="{B9E00B58-3FEB-7506-107F-8ECAE4830351}"/>
          </ac:spMkLst>
        </pc:spChg>
        <pc:spChg chg="mod topLvl">
          <ac:chgData name="Vishal Shah" userId="07432260-0bb8-4f6d-b01a-b1cba8d59480" providerId="ADAL" clId="{5925C166-ACD9-4CED-8A98-4D2207DCA78C}" dt="2024-08-09T05:30:41.527" v="724" actId="164"/>
          <ac:spMkLst>
            <pc:docMk/>
            <pc:sldMk cId="1536433967" sldId="280"/>
            <ac:spMk id="2358" creationId="{27C18DCF-2B93-B294-8D38-3626AC81FB03}"/>
          </ac:spMkLst>
        </pc:spChg>
        <pc:spChg chg="mod topLvl">
          <ac:chgData name="Vishal Shah" userId="07432260-0bb8-4f6d-b01a-b1cba8d59480" providerId="ADAL" clId="{5925C166-ACD9-4CED-8A98-4D2207DCA78C}" dt="2024-08-09T05:30:41.527" v="724" actId="164"/>
          <ac:spMkLst>
            <pc:docMk/>
            <pc:sldMk cId="1536433967" sldId="280"/>
            <ac:spMk id="2359" creationId="{09D4FBEA-A465-8EA8-BC73-3DABDF5F76E2}"/>
          </ac:spMkLst>
        </pc:spChg>
        <pc:spChg chg="mod topLvl">
          <ac:chgData name="Vishal Shah" userId="07432260-0bb8-4f6d-b01a-b1cba8d59480" providerId="ADAL" clId="{5925C166-ACD9-4CED-8A98-4D2207DCA78C}" dt="2024-08-09T05:30:41.527" v="724" actId="164"/>
          <ac:spMkLst>
            <pc:docMk/>
            <pc:sldMk cId="1536433967" sldId="280"/>
            <ac:spMk id="2360" creationId="{679D36DC-EBFE-9C1A-8407-16AC9EA6233B}"/>
          </ac:spMkLst>
        </pc:spChg>
        <pc:spChg chg="mod topLvl">
          <ac:chgData name="Vishal Shah" userId="07432260-0bb8-4f6d-b01a-b1cba8d59480" providerId="ADAL" clId="{5925C166-ACD9-4CED-8A98-4D2207DCA78C}" dt="2024-08-09T05:30:41.527" v="724" actId="164"/>
          <ac:spMkLst>
            <pc:docMk/>
            <pc:sldMk cId="1536433967" sldId="280"/>
            <ac:spMk id="2361" creationId="{49018C74-D5F2-711F-8796-50DEA9EC2A0D}"/>
          </ac:spMkLst>
        </pc:spChg>
        <pc:spChg chg="mod topLvl">
          <ac:chgData name="Vishal Shah" userId="07432260-0bb8-4f6d-b01a-b1cba8d59480" providerId="ADAL" clId="{5925C166-ACD9-4CED-8A98-4D2207DCA78C}" dt="2024-08-09T05:30:41.527" v="724" actId="164"/>
          <ac:spMkLst>
            <pc:docMk/>
            <pc:sldMk cId="1536433967" sldId="280"/>
            <ac:spMk id="2362" creationId="{9A9EAD9A-6EB5-782A-3E55-EF29309B13B1}"/>
          </ac:spMkLst>
        </pc:spChg>
        <pc:spChg chg="mod topLvl">
          <ac:chgData name="Vishal Shah" userId="07432260-0bb8-4f6d-b01a-b1cba8d59480" providerId="ADAL" clId="{5925C166-ACD9-4CED-8A98-4D2207DCA78C}" dt="2024-08-09T05:30:41.527" v="724" actId="164"/>
          <ac:spMkLst>
            <pc:docMk/>
            <pc:sldMk cId="1536433967" sldId="280"/>
            <ac:spMk id="2363" creationId="{44250A75-6056-0731-9A8C-D94D6004E9B2}"/>
          </ac:spMkLst>
        </pc:spChg>
        <pc:spChg chg="mod topLvl">
          <ac:chgData name="Vishal Shah" userId="07432260-0bb8-4f6d-b01a-b1cba8d59480" providerId="ADAL" clId="{5925C166-ACD9-4CED-8A98-4D2207DCA78C}" dt="2024-08-09T05:30:41.527" v="724" actId="164"/>
          <ac:spMkLst>
            <pc:docMk/>
            <pc:sldMk cId="1536433967" sldId="280"/>
            <ac:spMk id="2364" creationId="{D4B4EC02-A3A1-F427-44C0-0640A22C3C46}"/>
          </ac:spMkLst>
        </pc:spChg>
        <pc:spChg chg="mod topLvl">
          <ac:chgData name="Vishal Shah" userId="07432260-0bb8-4f6d-b01a-b1cba8d59480" providerId="ADAL" clId="{5925C166-ACD9-4CED-8A98-4D2207DCA78C}" dt="2024-08-09T05:30:41.527" v="724" actId="164"/>
          <ac:spMkLst>
            <pc:docMk/>
            <pc:sldMk cId="1536433967" sldId="280"/>
            <ac:spMk id="2365" creationId="{A71FC151-C04C-27BE-221D-FCE5502A86A1}"/>
          </ac:spMkLst>
        </pc:spChg>
        <pc:spChg chg="mod topLvl">
          <ac:chgData name="Vishal Shah" userId="07432260-0bb8-4f6d-b01a-b1cba8d59480" providerId="ADAL" clId="{5925C166-ACD9-4CED-8A98-4D2207DCA78C}" dt="2024-08-09T05:30:41.527" v="724" actId="164"/>
          <ac:spMkLst>
            <pc:docMk/>
            <pc:sldMk cId="1536433967" sldId="280"/>
            <ac:spMk id="2366" creationId="{EC1FBFC4-0CE2-544E-D413-2E7B5AC62BDA}"/>
          </ac:spMkLst>
        </pc:spChg>
        <pc:spChg chg="mod topLvl">
          <ac:chgData name="Vishal Shah" userId="07432260-0bb8-4f6d-b01a-b1cba8d59480" providerId="ADAL" clId="{5925C166-ACD9-4CED-8A98-4D2207DCA78C}" dt="2024-08-09T05:30:41.527" v="724" actId="164"/>
          <ac:spMkLst>
            <pc:docMk/>
            <pc:sldMk cId="1536433967" sldId="280"/>
            <ac:spMk id="2367" creationId="{CF923FE4-6AD3-C78D-A31F-59082D6F228E}"/>
          </ac:spMkLst>
        </pc:spChg>
        <pc:spChg chg="mod topLvl">
          <ac:chgData name="Vishal Shah" userId="07432260-0bb8-4f6d-b01a-b1cba8d59480" providerId="ADAL" clId="{5925C166-ACD9-4CED-8A98-4D2207DCA78C}" dt="2024-08-09T05:30:41.527" v="724" actId="164"/>
          <ac:spMkLst>
            <pc:docMk/>
            <pc:sldMk cId="1536433967" sldId="280"/>
            <ac:spMk id="2368" creationId="{86E50730-2B0B-2671-ECEA-AE1C137EFCA6}"/>
          </ac:spMkLst>
        </pc:spChg>
        <pc:spChg chg="mod topLvl">
          <ac:chgData name="Vishal Shah" userId="07432260-0bb8-4f6d-b01a-b1cba8d59480" providerId="ADAL" clId="{5925C166-ACD9-4CED-8A98-4D2207DCA78C}" dt="2024-08-09T05:30:41.527" v="724" actId="164"/>
          <ac:spMkLst>
            <pc:docMk/>
            <pc:sldMk cId="1536433967" sldId="280"/>
            <ac:spMk id="2369" creationId="{3EFA4C3D-DA38-F32F-2768-6402BC423457}"/>
          </ac:spMkLst>
        </pc:spChg>
        <pc:spChg chg="add del mod">
          <ac:chgData name="Vishal Shah" userId="07432260-0bb8-4f6d-b01a-b1cba8d59480" providerId="ADAL" clId="{5925C166-ACD9-4CED-8A98-4D2207DCA78C}" dt="2024-08-09T05:35:52.388" v="800" actId="478"/>
          <ac:spMkLst>
            <pc:docMk/>
            <pc:sldMk cId="1536433967" sldId="280"/>
            <ac:spMk id="2371" creationId="{F643C731-002E-E6EF-DA4A-E0E1300923ED}"/>
          </ac:spMkLst>
        </pc:spChg>
        <pc:spChg chg="mod topLvl">
          <ac:chgData name="Vishal Shah" userId="07432260-0bb8-4f6d-b01a-b1cba8d59480" providerId="ADAL" clId="{5925C166-ACD9-4CED-8A98-4D2207DCA78C}" dt="2024-08-09T05:38:31.085" v="814" actId="164"/>
          <ac:spMkLst>
            <pc:docMk/>
            <pc:sldMk cId="1536433967" sldId="280"/>
            <ac:spMk id="2474" creationId="{3478CE09-B991-E61F-FF11-A8A0365AB6D5}"/>
          </ac:spMkLst>
        </pc:spChg>
        <pc:spChg chg="mod topLvl">
          <ac:chgData name="Vishal Shah" userId="07432260-0bb8-4f6d-b01a-b1cba8d59480" providerId="ADAL" clId="{5925C166-ACD9-4CED-8A98-4D2207DCA78C}" dt="2024-08-09T05:38:31.085" v="814" actId="164"/>
          <ac:spMkLst>
            <pc:docMk/>
            <pc:sldMk cId="1536433967" sldId="280"/>
            <ac:spMk id="2475" creationId="{65B07474-B120-7E98-04A1-1C3ECF1616E0}"/>
          </ac:spMkLst>
        </pc:spChg>
        <pc:spChg chg="mod topLvl">
          <ac:chgData name="Vishal Shah" userId="07432260-0bb8-4f6d-b01a-b1cba8d59480" providerId="ADAL" clId="{5925C166-ACD9-4CED-8A98-4D2207DCA78C}" dt="2024-08-09T05:38:31.085" v="814" actId="164"/>
          <ac:spMkLst>
            <pc:docMk/>
            <pc:sldMk cId="1536433967" sldId="280"/>
            <ac:spMk id="2476" creationId="{E5C2E46C-12E5-5F5C-3E10-A6226AF8BC71}"/>
          </ac:spMkLst>
        </pc:spChg>
        <pc:spChg chg="mod topLvl">
          <ac:chgData name="Vishal Shah" userId="07432260-0bb8-4f6d-b01a-b1cba8d59480" providerId="ADAL" clId="{5925C166-ACD9-4CED-8A98-4D2207DCA78C}" dt="2024-08-09T05:38:31.085" v="814" actId="164"/>
          <ac:spMkLst>
            <pc:docMk/>
            <pc:sldMk cId="1536433967" sldId="280"/>
            <ac:spMk id="2477" creationId="{FDC2AC71-9CA5-38AA-A9DB-B069DF3EDFDD}"/>
          </ac:spMkLst>
        </pc:spChg>
        <pc:spChg chg="mod topLvl">
          <ac:chgData name="Vishal Shah" userId="07432260-0bb8-4f6d-b01a-b1cba8d59480" providerId="ADAL" clId="{5925C166-ACD9-4CED-8A98-4D2207DCA78C}" dt="2024-08-09T05:38:31.085" v="814" actId="164"/>
          <ac:spMkLst>
            <pc:docMk/>
            <pc:sldMk cId="1536433967" sldId="280"/>
            <ac:spMk id="2478" creationId="{E88EF2E2-09B9-84D2-F02D-38FB178E47D1}"/>
          </ac:spMkLst>
        </pc:spChg>
        <pc:spChg chg="mod topLvl">
          <ac:chgData name="Vishal Shah" userId="07432260-0bb8-4f6d-b01a-b1cba8d59480" providerId="ADAL" clId="{5925C166-ACD9-4CED-8A98-4D2207DCA78C}" dt="2024-08-09T05:38:31.085" v="814" actId="164"/>
          <ac:spMkLst>
            <pc:docMk/>
            <pc:sldMk cId="1536433967" sldId="280"/>
            <ac:spMk id="2479" creationId="{A0A0778E-5A78-6E35-08AE-09DE38287C02}"/>
          </ac:spMkLst>
        </pc:spChg>
        <pc:spChg chg="mod topLvl">
          <ac:chgData name="Vishal Shah" userId="07432260-0bb8-4f6d-b01a-b1cba8d59480" providerId="ADAL" clId="{5925C166-ACD9-4CED-8A98-4D2207DCA78C}" dt="2024-08-09T05:38:31.085" v="814" actId="164"/>
          <ac:spMkLst>
            <pc:docMk/>
            <pc:sldMk cId="1536433967" sldId="280"/>
            <ac:spMk id="2480" creationId="{F5F7CA42-052A-9EA6-943E-A040CCEBAB86}"/>
          </ac:spMkLst>
        </pc:spChg>
        <pc:spChg chg="mod topLvl">
          <ac:chgData name="Vishal Shah" userId="07432260-0bb8-4f6d-b01a-b1cba8d59480" providerId="ADAL" clId="{5925C166-ACD9-4CED-8A98-4D2207DCA78C}" dt="2024-08-09T05:38:31.085" v="814" actId="164"/>
          <ac:spMkLst>
            <pc:docMk/>
            <pc:sldMk cId="1536433967" sldId="280"/>
            <ac:spMk id="2481" creationId="{E66CE578-17AC-BBE9-094A-53A86A73C5C7}"/>
          </ac:spMkLst>
        </pc:spChg>
        <pc:spChg chg="mod topLvl">
          <ac:chgData name="Vishal Shah" userId="07432260-0bb8-4f6d-b01a-b1cba8d59480" providerId="ADAL" clId="{5925C166-ACD9-4CED-8A98-4D2207DCA78C}" dt="2024-08-09T05:38:31.085" v="814" actId="164"/>
          <ac:spMkLst>
            <pc:docMk/>
            <pc:sldMk cId="1536433967" sldId="280"/>
            <ac:spMk id="2482" creationId="{AE3F554D-7330-463A-CDD2-E4080D8BF084}"/>
          </ac:spMkLst>
        </pc:spChg>
        <pc:spChg chg="mod topLvl">
          <ac:chgData name="Vishal Shah" userId="07432260-0bb8-4f6d-b01a-b1cba8d59480" providerId="ADAL" clId="{5925C166-ACD9-4CED-8A98-4D2207DCA78C}" dt="2024-08-09T05:38:31.085" v="814" actId="164"/>
          <ac:spMkLst>
            <pc:docMk/>
            <pc:sldMk cId="1536433967" sldId="280"/>
            <ac:spMk id="2483" creationId="{69824885-907F-9435-0BDE-EAECBC1A8FA5}"/>
          </ac:spMkLst>
        </pc:spChg>
        <pc:spChg chg="mod topLvl">
          <ac:chgData name="Vishal Shah" userId="07432260-0bb8-4f6d-b01a-b1cba8d59480" providerId="ADAL" clId="{5925C166-ACD9-4CED-8A98-4D2207DCA78C}" dt="2024-08-09T05:38:31.085" v="814" actId="164"/>
          <ac:spMkLst>
            <pc:docMk/>
            <pc:sldMk cId="1536433967" sldId="280"/>
            <ac:spMk id="2484" creationId="{7D608F24-BA06-0A76-21D7-69DEB2583D8C}"/>
          </ac:spMkLst>
        </pc:spChg>
        <pc:spChg chg="mod topLvl">
          <ac:chgData name="Vishal Shah" userId="07432260-0bb8-4f6d-b01a-b1cba8d59480" providerId="ADAL" clId="{5925C166-ACD9-4CED-8A98-4D2207DCA78C}" dt="2024-08-09T05:38:31.085" v="814" actId="164"/>
          <ac:spMkLst>
            <pc:docMk/>
            <pc:sldMk cId="1536433967" sldId="280"/>
            <ac:spMk id="2485" creationId="{DF9A80E7-D0BA-5CE3-7F2F-11419A21EB51}"/>
          </ac:spMkLst>
        </pc:spChg>
        <pc:spChg chg="mod topLvl">
          <ac:chgData name="Vishal Shah" userId="07432260-0bb8-4f6d-b01a-b1cba8d59480" providerId="ADAL" clId="{5925C166-ACD9-4CED-8A98-4D2207DCA78C}" dt="2024-08-09T05:38:31.085" v="814" actId="164"/>
          <ac:spMkLst>
            <pc:docMk/>
            <pc:sldMk cId="1536433967" sldId="280"/>
            <ac:spMk id="2486" creationId="{C6E0634C-3729-16CE-96B4-A14B518F06F9}"/>
          </ac:spMkLst>
        </pc:spChg>
        <pc:spChg chg="mod topLvl">
          <ac:chgData name="Vishal Shah" userId="07432260-0bb8-4f6d-b01a-b1cba8d59480" providerId="ADAL" clId="{5925C166-ACD9-4CED-8A98-4D2207DCA78C}" dt="2024-08-09T05:38:31.085" v="814" actId="164"/>
          <ac:spMkLst>
            <pc:docMk/>
            <pc:sldMk cId="1536433967" sldId="280"/>
            <ac:spMk id="2487" creationId="{7408BDB1-97CF-8C97-40AC-126620AA843A}"/>
          </ac:spMkLst>
        </pc:spChg>
        <pc:spChg chg="mod topLvl">
          <ac:chgData name="Vishal Shah" userId="07432260-0bb8-4f6d-b01a-b1cba8d59480" providerId="ADAL" clId="{5925C166-ACD9-4CED-8A98-4D2207DCA78C}" dt="2024-08-09T05:38:31.085" v="814" actId="164"/>
          <ac:spMkLst>
            <pc:docMk/>
            <pc:sldMk cId="1536433967" sldId="280"/>
            <ac:spMk id="2488" creationId="{E3E58FCB-A394-38B0-5B6E-40BF3047A272}"/>
          </ac:spMkLst>
        </pc:spChg>
        <pc:spChg chg="mod topLvl">
          <ac:chgData name="Vishal Shah" userId="07432260-0bb8-4f6d-b01a-b1cba8d59480" providerId="ADAL" clId="{5925C166-ACD9-4CED-8A98-4D2207DCA78C}" dt="2024-08-09T05:38:31.085" v="814" actId="164"/>
          <ac:spMkLst>
            <pc:docMk/>
            <pc:sldMk cId="1536433967" sldId="280"/>
            <ac:spMk id="2489" creationId="{8ACA0937-D8EC-5A18-240D-8C86A604A2C1}"/>
          </ac:spMkLst>
        </pc:spChg>
        <pc:spChg chg="mod topLvl">
          <ac:chgData name="Vishal Shah" userId="07432260-0bb8-4f6d-b01a-b1cba8d59480" providerId="ADAL" clId="{5925C166-ACD9-4CED-8A98-4D2207DCA78C}" dt="2024-08-09T05:38:31.085" v="814" actId="164"/>
          <ac:spMkLst>
            <pc:docMk/>
            <pc:sldMk cId="1536433967" sldId="280"/>
            <ac:spMk id="2490" creationId="{CE1C41AC-7157-35C7-0F42-5908971E87B8}"/>
          </ac:spMkLst>
        </pc:spChg>
        <pc:spChg chg="mod topLvl">
          <ac:chgData name="Vishal Shah" userId="07432260-0bb8-4f6d-b01a-b1cba8d59480" providerId="ADAL" clId="{5925C166-ACD9-4CED-8A98-4D2207DCA78C}" dt="2024-08-09T05:38:31.085" v="814" actId="164"/>
          <ac:spMkLst>
            <pc:docMk/>
            <pc:sldMk cId="1536433967" sldId="280"/>
            <ac:spMk id="2491" creationId="{1898F4C5-93C3-803A-0984-DD70C802BA86}"/>
          </ac:spMkLst>
        </pc:spChg>
        <pc:spChg chg="mod topLvl">
          <ac:chgData name="Vishal Shah" userId="07432260-0bb8-4f6d-b01a-b1cba8d59480" providerId="ADAL" clId="{5925C166-ACD9-4CED-8A98-4D2207DCA78C}" dt="2024-08-09T05:38:31.085" v="814" actId="164"/>
          <ac:spMkLst>
            <pc:docMk/>
            <pc:sldMk cId="1536433967" sldId="280"/>
            <ac:spMk id="2492" creationId="{B2CF4E8F-E5E6-147D-D5BA-FBC8FA234276}"/>
          </ac:spMkLst>
        </pc:spChg>
        <pc:spChg chg="mod topLvl">
          <ac:chgData name="Vishal Shah" userId="07432260-0bb8-4f6d-b01a-b1cba8d59480" providerId="ADAL" clId="{5925C166-ACD9-4CED-8A98-4D2207DCA78C}" dt="2024-08-09T05:38:31.085" v="814" actId="164"/>
          <ac:spMkLst>
            <pc:docMk/>
            <pc:sldMk cId="1536433967" sldId="280"/>
            <ac:spMk id="2493" creationId="{92256D92-612C-4096-3271-1EE19A6F832A}"/>
          </ac:spMkLst>
        </pc:spChg>
        <pc:spChg chg="mod topLvl">
          <ac:chgData name="Vishal Shah" userId="07432260-0bb8-4f6d-b01a-b1cba8d59480" providerId="ADAL" clId="{5925C166-ACD9-4CED-8A98-4D2207DCA78C}" dt="2024-08-09T05:38:31.085" v="814" actId="164"/>
          <ac:spMkLst>
            <pc:docMk/>
            <pc:sldMk cId="1536433967" sldId="280"/>
            <ac:spMk id="2494" creationId="{CC0986CD-47D2-969E-CDAA-D27C5C431BFF}"/>
          </ac:spMkLst>
        </pc:spChg>
        <pc:spChg chg="mod topLvl">
          <ac:chgData name="Vishal Shah" userId="07432260-0bb8-4f6d-b01a-b1cba8d59480" providerId="ADAL" clId="{5925C166-ACD9-4CED-8A98-4D2207DCA78C}" dt="2024-08-09T05:38:31.085" v="814" actId="164"/>
          <ac:spMkLst>
            <pc:docMk/>
            <pc:sldMk cId="1536433967" sldId="280"/>
            <ac:spMk id="2495" creationId="{8D8ADDED-17BE-7EC2-3FF7-3B367FB72142}"/>
          </ac:spMkLst>
        </pc:spChg>
        <pc:spChg chg="mod topLvl">
          <ac:chgData name="Vishal Shah" userId="07432260-0bb8-4f6d-b01a-b1cba8d59480" providerId="ADAL" clId="{5925C166-ACD9-4CED-8A98-4D2207DCA78C}" dt="2024-08-09T05:38:31.085" v="814" actId="164"/>
          <ac:spMkLst>
            <pc:docMk/>
            <pc:sldMk cId="1536433967" sldId="280"/>
            <ac:spMk id="2496" creationId="{C91BDA09-5AB2-1EC2-F095-12183593F372}"/>
          </ac:spMkLst>
        </pc:spChg>
        <pc:spChg chg="mod topLvl">
          <ac:chgData name="Vishal Shah" userId="07432260-0bb8-4f6d-b01a-b1cba8d59480" providerId="ADAL" clId="{5925C166-ACD9-4CED-8A98-4D2207DCA78C}" dt="2024-08-09T05:38:31.085" v="814" actId="164"/>
          <ac:spMkLst>
            <pc:docMk/>
            <pc:sldMk cId="1536433967" sldId="280"/>
            <ac:spMk id="2497" creationId="{DB389883-7442-3B42-AF56-C0786C1F1441}"/>
          </ac:spMkLst>
        </pc:spChg>
        <pc:spChg chg="mod topLvl">
          <ac:chgData name="Vishal Shah" userId="07432260-0bb8-4f6d-b01a-b1cba8d59480" providerId="ADAL" clId="{5925C166-ACD9-4CED-8A98-4D2207DCA78C}" dt="2024-08-09T05:38:31.085" v="814" actId="164"/>
          <ac:spMkLst>
            <pc:docMk/>
            <pc:sldMk cId="1536433967" sldId="280"/>
            <ac:spMk id="2498" creationId="{A2B4DC43-5924-3447-B645-7A45A5A63816}"/>
          </ac:spMkLst>
        </pc:spChg>
        <pc:spChg chg="mod topLvl">
          <ac:chgData name="Vishal Shah" userId="07432260-0bb8-4f6d-b01a-b1cba8d59480" providerId="ADAL" clId="{5925C166-ACD9-4CED-8A98-4D2207DCA78C}" dt="2024-08-09T05:38:31.085" v="814" actId="164"/>
          <ac:spMkLst>
            <pc:docMk/>
            <pc:sldMk cId="1536433967" sldId="280"/>
            <ac:spMk id="2499" creationId="{0760E6AD-7337-C40D-90A5-EE16DBCF65CD}"/>
          </ac:spMkLst>
        </pc:spChg>
        <pc:spChg chg="mod topLvl">
          <ac:chgData name="Vishal Shah" userId="07432260-0bb8-4f6d-b01a-b1cba8d59480" providerId="ADAL" clId="{5925C166-ACD9-4CED-8A98-4D2207DCA78C}" dt="2024-08-09T05:38:31.085" v="814" actId="164"/>
          <ac:spMkLst>
            <pc:docMk/>
            <pc:sldMk cId="1536433967" sldId="280"/>
            <ac:spMk id="2500" creationId="{AD49A181-4786-C19B-E311-4970201233FA}"/>
          </ac:spMkLst>
        </pc:spChg>
        <pc:spChg chg="mod topLvl">
          <ac:chgData name="Vishal Shah" userId="07432260-0bb8-4f6d-b01a-b1cba8d59480" providerId="ADAL" clId="{5925C166-ACD9-4CED-8A98-4D2207DCA78C}" dt="2024-08-09T05:38:31.085" v="814" actId="164"/>
          <ac:spMkLst>
            <pc:docMk/>
            <pc:sldMk cId="1536433967" sldId="280"/>
            <ac:spMk id="2501" creationId="{2C17F9FF-A233-963F-3B18-5E6AAE0F5BFF}"/>
          </ac:spMkLst>
        </pc:spChg>
        <pc:spChg chg="mod topLvl">
          <ac:chgData name="Vishal Shah" userId="07432260-0bb8-4f6d-b01a-b1cba8d59480" providerId="ADAL" clId="{5925C166-ACD9-4CED-8A98-4D2207DCA78C}" dt="2024-08-09T05:38:31.085" v="814" actId="164"/>
          <ac:spMkLst>
            <pc:docMk/>
            <pc:sldMk cId="1536433967" sldId="280"/>
            <ac:spMk id="2502" creationId="{17531C54-5BA9-AA9A-3AEE-AFF6914AB806}"/>
          </ac:spMkLst>
        </pc:spChg>
        <pc:spChg chg="mod topLvl">
          <ac:chgData name="Vishal Shah" userId="07432260-0bb8-4f6d-b01a-b1cba8d59480" providerId="ADAL" clId="{5925C166-ACD9-4CED-8A98-4D2207DCA78C}" dt="2024-08-09T05:38:31.085" v="814" actId="164"/>
          <ac:spMkLst>
            <pc:docMk/>
            <pc:sldMk cId="1536433967" sldId="280"/>
            <ac:spMk id="2503" creationId="{89897595-5A4D-54B2-3A61-6603EAB75876}"/>
          </ac:spMkLst>
        </pc:spChg>
        <pc:spChg chg="mod topLvl">
          <ac:chgData name="Vishal Shah" userId="07432260-0bb8-4f6d-b01a-b1cba8d59480" providerId="ADAL" clId="{5925C166-ACD9-4CED-8A98-4D2207DCA78C}" dt="2024-08-09T05:38:31.085" v="814" actId="164"/>
          <ac:spMkLst>
            <pc:docMk/>
            <pc:sldMk cId="1536433967" sldId="280"/>
            <ac:spMk id="2504" creationId="{E43BE8D3-EB42-634B-AF7E-BFB1D917B417}"/>
          </ac:spMkLst>
        </pc:spChg>
        <pc:spChg chg="mod topLvl">
          <ac:chgData name="Vishal Shah" userId="07432260-0bb8-4f6d-b01a-b1cba8d59480" providerId="ADAL" clId="{5925C166-ACD9-4CED-8A98-4D2207DCA78C}" dt="2024-08-09T05:38:31.085" v="814" actId="164"/>
          <ac:spMkLst>
            <pc:docMk/>
            <pc:sldMk cId="1536433967" sldId="280"/>
            <ac:spMk id="2505" creationId="{11754F94-AF98-5D77-9C66-55A79138ED1F}"/>
          </ac:spMkLst>
        </pc:spChg>
        <pc:spChg chg="mod topLvl">
          <ac:chgData name="Vishal Shah" userId="07432260-0bb8-4f6d-b01a-b1cba8d59480" providerId="ADAL" clId="{5925C166-ACD9-4CED-8A98-4D2207DCA78C}" dt="2024-08-09T05:38:31.085" v="814" actId="164"/>
          <ac:spMkLst>
            <pc:docMk/>
            <pc:sldMk cId="1536433967" sldId="280"/>
            <ac:spMk id="2506" creationId="{8E2A4BD9-00FA-F62A-76D2-F80E12CF935B}"/>
          </ac:spMkLst>
        </pc:spChg>
        <pc:spChg chg="mod topLvl">
          <ac:chgData name="Vishal Shah" userId="07432260-0bb8-4f6d-b01a-b1cba8d59480" providerId="ADAL" clId="{5925C166-ACD9-4CED-8A98-4D2207DCA78C}" dt="2024-08-09T05:38:31.085" v="814" actId="164"/>
          <ac:spMkLst>
            <pc:docMk/>
            <pc:sldMk cId="1536433967" sldId="280"/>
            <ac:spMk id="2507" creationId="{4BAA9F4B-A4F3-7DA5-94EA-75C851C1CAF2}"/>
          </ac:spMkLst>
        </pc:spChg>
        <pc:spChg chg="mod topLvl">
          <ac:chgData name="Vishal Shah" userId="07432260-0bb8-4f6d-b01a-b1cba8d59480" providerId="ADAL" clId="{5925C166-ACD9-4CED-8A98-4D2207DCA78C}" dt="2024-08-09T05:38:31.085" v="814" actId="164"/>
          <ac:spMkLst>
            <pc:docMk/>
            <pc:sldMk cId="1536433967" sldId="280"/>
            <ac:spMk id="2508" creationId="{776CF615-D191-0188-FE1A-490FCEC91B99}"/>
          </ac:spMkLst>
        </pc:spChg>
        <pc:spChg chg="mod topLvl">
          <ac:chgData name="Vishal Shah" userId="07432260-0bb8-4f6d-b01a-b1cba8d59480" providerId="ADAL" clId="{5925C166-ACD9-4CED-8A98-4D2207DCA78C}" dt="2024-08-09T05:38:31.085" v="814" actId="164"/>
          <ac:spMkLst>
            <pc:docMk/>
            <pc:sldMk cId="1536433967" sldId="280"/>
            <ac:spMk id="2509" creationId="{63DE9953-9030-607D-EE4D-9AE92166CB16}"/>
          </ac:spMkLst>
        </pc:spChg>
        <pc:spChg chg="mod topLvl">
          <ac:chgData name="Vishal Shah" userId="07432260-0bb8-4f6d-b01a-b1cba8d59480" providerId="ADAL" clId="{5925C166-ACD9-4CED-8A98-4D2207DCA78C}" dt="2024-08-09T05:38:31.085" v="814" actId="164"/>
          <ac:spMkLst>
            <pc:docMk/>
            <pc:sldMk cId="1536433967" sldId="280"/>
            <ac:spMk id="2510" creationId="{12266DBA-31A3-7B46-B32B-C8170B9E7E0F}"/>
          </ac:spMkLst>
        </pc:spChg>
        <pc:spChg chg="mod topLvl">
          <ac:chgData name="Vishal Shah" userId="07432260-0bb8-4f6d-b01a-b1cba8d59480" providerId="ADAL" clId="{5925C166-ACD9-4CED-8A98-4D2207DCA78C}" dt="2024-08-09T05:38:31.085" v="814" actId="164"/>
          <ac:spMkLst>
            <pc:docMk/>
            <pc:sldMk cId="1536433967" sldId="280"/>
            <ac:spMk id="2511" creationId="{82E83C10-DDAA-9F80-C696-FE75CAEFFFB5}"/>
          </ac:spMkLst>
        </pc:spChg>
        <pc:spChg chg="mod topLvl">
          <ac:chgData name="Vishal Shah" userId="07432260-0bb8-4f6d-b01a-b1cba8d59480" providerId="ADAL" clId="{5925C166-ACD9-4CED-8A98-4D2207DCA78C}" dt="2024-08-09T05:38:31.085" v="814" actId="164"/>
          <ac:spMkLst>
            <pc:docMk/>
            <pc:sldMk cId="1536433967" sldId="280"/>
            <ac:spMk id="2512" creationId="{32D1D9FD-8F25-4702-CD56-F8E4C9A2D087}"/>
          </ac:spMkLst>
        </pc:spChg>
        <pc:spChg chg="mod topLvl">
          <ac:chgData name="Vishal Shah" userId="07432260-0bb8-4f6d-b01a-b1cba8d59480" providerId="ADAL" clId="{5925C166-ACD9-4CED-8A98-4D2207DCA78C}" dt="2024-08-09T05:38:31.085" v="814" actId="164"/>
          <ac:spMkLst>
            <pc:docMk/>
            <pc:sldMk cId="1536433967" sldId="280"/>
            <ac:spMk id="2513" creationId="{B09290BD-E977-AD65-12D7-930339CEF0B8}"/>
          </ac:spMkLst>
        </pc:spChg>
        <pc:spChg chg="mod topLvl">
          <ac:chgData name="Vishal Shah" userId="07432260-0bb8-4f6d-b01a-b1cba8d59480" providerId="ADAL" clId="{5925C166-ACD9-4CED-8A98-4D2207DCA78C}" dt="2024-08-09T05:38:31.085" v="814" actId="164"/>
          <ac:spMkLst>
            <pc:docMk/>
            <pc:sldMk cId="1536433967" sldId="280"/>
            <ac:spMk id="2514" creationId="{3B63E029-1D8A-5108-9DAA-6C8C49BEE3E9}"/>
          </ac:spMkLst>
        </pc:spChg>
        <pc:spChg chg="mod topLvl">
          <ac:chgData name="Vishal Shah" userId="07432260-0bb8-4f6d-b01a-b1cba8d59480" providerId="ADAL" clId="{5925C166-ACD9-4CED-8A98-4D2207DCA78C}" dt="2024-08-09T05:38:31.085" v="814" actId="164"/>
          <ac:spMkLst>
            <pc:docMk/>
            <pc:sldMk cId="1536433967" sldId="280"/>
            <ac:spMk id="2515" creationId="{F652A3FB-3353-CD14-2B2B-825DABE065CE}"/>
          </ac:spMkLst>
        </pc:spChg>
        <pc:spChg chg="mod topLvl">
          <ac:chgData name="Vishal Shah" userId="07432260-0bb8-4f6d-b01a-b1cba8d59480" providerId="ADAL" clId="{5925C166-ACD9-4CED-8A98-4D2207DCA78C}" dt="2024-08-09T05:38:31.085" v="814" actId="164"/>
          <ac:spMkLst>
            <pc:docMk/>
            <pc:sldMk cId="1536433967" sldId="280"/>
            <ac:spMk id="2516" creationId="{EDC2067F-5D9A-11AF-FF69-1821778C6328}"/>
          </ac:spMkLst>
        </pc:spChg>
        <pc:spChg chg="mod topLvl">
          <ac:chgData name="Vishal Shah" userId="07432260-0bb8-4f6d-b01a-b1cba8d59480" providerId="ADAL" clId="{5925C166-ACD9-4CED-8A98-4D2207DCA78C}" dt="2024-08-09T05:38:31.085" v="814" actId="164"/>
          <ac:spMkLst>
            <pc:docMk/>
            <pc:sldMk cId="1536433967" sldId="280"/>
            <ac:spMk id="2517" creationId="{B1A6AD86-3D83-1457-F14E-6632FFF713B0}"/>
          </ac:spMkLst>
        </pc:spChg>
        <pc:spChg chg="mod topLvl">
          <ac:chgData name="Vishal Shah" userId="07432260-0bb8-4f6d-b01a-b1cba8d59480" providerId="ADAL" clId="{5925C166-ACD9-4CED-8A98-4D2207DCA78C}" dt="2024-08-09T05:38:31.085" v="814" actId="164"/>
          <ac:spMkLst>
            <pc:docMk/>
            <pc:sldMk cId="1536433967" sldId="280"/>
            <ac:spMk id="2518" creationId="{EA6930A0-22E2-9D1E-ACEC-1EC3CE199C75}"/>
          </ac:spMkLst>
        </pc:spChg>
        <pc:spChg chg="mod topLvl">
          <ac:chgData name="Vishal Shah" userId="07432260-0bb8-4f6d-b01a-b1cba8d59480" providerId="ADAL" clId="{5925C166-ACD9-4CED-8A98-4D2207DCA78C}" dt="2024-08-09T05:38:31.085" v="814" actId="164"/>
          <ac:spMkLst>
            <pc:docMk/>
            <pc:sldMk cId="1536433967" sldId="280"/>
            <ac:spMk id="2519" creationId="{B17C865D-5FF0-E602-941B-396072985039}"/>
          </ac:spMkLst>
        </pc:spChg>
        <pc:spChg chg="mod topLvl">
          <ac:chgData name="Vishal Shah" userId="07432260-0bb8-4f6d-b01a-b1cba8d59480" providerId="ADAL" clId="{5925C166-ACD9-4CED-8A98-4D2207DCA78C}" dt="2024-08-09T05:38:31.085" v="814" actId="164"/>
          <ac:spMkLst>
            <pc:docMk/>
            <pc:sldMk cId="1536433967" sldId="280"/>
            <ac:spMk id="2520" creationId="{C9860664-B1BE-83A7-6DCF-FF0F5A004C04}"/>
          </ac:spMkLst>
        </pc:spChg>
        <pc:spChg chg="mod topLvl">
          <ac:chgData name="Vishal Shah" userId="07432260-0bb8-4f6d-b01a-b1cba8d59480" providerId="ADAL" clId="{5925C166-ACD9-4CED-8A98-4D2207DCA78C}" dt="2024-08-09T05:38:31.085" v="814" actId="164"/>
          <ac:spMkLst>
            <pc:docMk/>
            <pc:sldMk cId="1536433967" sldId="280"/>
            <ac:spMk id="2521" creationId="{068CB619-15DB-17A1-307C-E51D5E4DB607}"/>
          </ac:spMkLst>
        </pc:spChg>
        <pc:spChg chg="mod topLvl">
          <ac:chgData name="Vishal Shah" userId="07432260-0bb8-4f6d-b01a-b1cba8d59480" providerId="ADAL" clId="{5925C166-ACD9-4CED-8A98-4D2207DCA78C}" dt="2024-08-09T05:38:31.085" v="814" actId="164"/>
          <ac:spMkLst>
            <pc:docMk/>
            <pc:sldMk cId="1536433967" sldId="280"/>
            <ac:spMk id="2522" creationId="{FC3E1E5E-07F9-3A4F-BA4C-9491D3B214CE}"/>
          </ac:spMkLst>
        </pc:spChg>
        <pc:spChg chg="mod topLvl">
          <ac:chgData name="Vishal Shah" userId="07432260-0bb8-4f6d-b01a-b1cba8d59480" providerId="ADAL" clId="{5925C166-ACD9-4CED-8A98-4D2207DCA78C}" dt="2024-08-09T05:38:31.085" v="814" actId="164"/>
          <ac:spMkLst>
            <pc:docMk/>
            <pc:sldMk cId="1536433967" sldId="280"/>
            <ac:spMk id="2523" creationId="{B06A038E-3015-9A08-63F3-847DA16BEA5D}"/>
          </ac:spMkLst>
        </pc:spChg>
        <pc:spChg chg="mod topLvl">
          <ac:chgData name="Vishal Shah" userId="07432260-0bb8-4f6d-b01a-b1cba8d59480" providerId="ADAL" clId="{5925C166-ACD9-4CED-8A98-4D2207DCA78C}" dt="2024-08-09T05:38:31.085" v="814" actId="164"/>
          <ac:spMkLst>
            <pc:docMk/>
            <pc:sldMk cId="1536433967" sldId="280"/>
            <ac:spMk id="2524" creationId="{9272D713-E7AD-DC4F-1ED8-F547B6C712D5}"/>
          </ac:spMkLst>
        </pc:spChg>
        <pc:spChg chg="mod topLvl">
          <ac:chgData name="Vishal Shah" userId="07432260-0bb8-4f6d-b01a-b1cba8d59480" providerId="ADAL" clId="{5925C166-ACD9-4CED-8A98-4D2207DCA78C}" dt="2024-08-09T05:38:31.085" v="814" actId="164"/>
          <ac:spMkLst>
            <pc:docMk/>
            <pc:sldMk cId="1536433967" sldId="280"/>
            <ac:spMk id="2525" creationId="{7C54067B-F091-C273-841C-EF3B3D0B145E}"/>
          </ac:spMkLst>
        </pc:spChg>
        <pc:spChg chg="mod topLvl">
          <ac:chgData name="Vishal Shah" userId="07432260-0bb8-4f6d-b01a-b1cba8d59480" providerId="ADAL" clId="{5925C166-ACD9-4CED-8A98-4D2207DCA78C}" dt="2024-08-09T05:38:31.085" v="814" actId="164"/>
          <ac:spMkLst>
            <pc:docMk/>
            <pc:sldMk cId="1536433967" sldId="280"/>
            <ac:spMk id="2526" creationId="{8208E360-AFAB-F0A7-BF06-CEB12E39A186}"/>
          </ac:spMkLst>
        </pc:spChg>
        <pc:spChg chg="mod topLvl">
          <ac:chgData name="Vishal Shah" userId="07432260-0bb8-4f6d-b01a-b1cba8d59480" providerId="ADAL" clId="{5925C166-ACD9-4CED-8A98-4D2207DCA78C}" dt="2024-08-09T05:38:31.085" v="814" actId="164"/>
          <ac:spMkLst>
            <pc:docMk/>
            <pc:sldMk cId="1536433967" sldId="280"/>
            <ac:spMk id="2527" creationId="{DDA2650A-3CE9-7402-BFD9-58C55185F356}"/>
          </ac:spMkLst>
        </pc:spChg>
        <pc:spChg chg="mod topLvl">
          <ac:chgData name="Vishal Shah" userId="07432260-0bb8-4f6d-b01a-b1cba8d59480" providerId="ADAL" clId="{5925C166-ACD9-4CED-8A98-4D2207DCA78C}" dt="2024-08-09T05:38:31.085" v="814" actId="164"/>
          <ac:spMkLst>
            <pc:docMk/>
            <pc:sldMk cId="1536433967" sldId="280"/>
            <ac:spMk id="2528" creationId="{9EFBDBFD-8FC9-7334-206D-63BAB768B7D7}"/>
          </ac:spMkLst>
        </pc:spChg>
        <pc:spChg chg="mod topLvl">
          <ac:chgData name="Vishal Shah" userId="07432260-0bb8-4f6d-b01a-b1cba8d59480" providerId="ADAL" clId="{5925C166-ACD9-4CED-8A98-4D2207DCA78C}" dt="2024-08-09T05:38:31.085" v="814" actId="164"/>
          <ac:spMkLst>
            <pc:docMk/>
            <pc:sldMk cId="1536433967" sldId="280"/>
            <ac:spMk id="2529" creationId="{ADC57253-AAF4-E373-346C-633E7C4C8D66}"/>
          </ac:spMkLst>
        </pc:spChg>
        <pc:spChg chg="mod topLvl">
          <ac:chgData name="Vishal Shah" userId="07432260-0bb8-4f6d-b01a-b1cba8d59480" providerId="ADAL" clId="{5925C166-ACD9-4CED-8A98-4D2207DCA78C}" dt="2024-08-09T05:38:31.085" v="814" actId="164"/>
          <ac:spMkLst>
            <pc:docMk/>
            <pc:sldMk cId="1536433967" sldId="280"/>
            <ac:spMk id="2530" creationId="{3431D08A-2FF8-C172-6455-1DE698E1A9A9}"/>
          </ac:spMkLst>
        </pc:spChg>
        <pc:spChg chg="mod topLvl">
          <ac:chgData name="Vishal Shah" userId="07432260-0bb8-4f6d-b01a-b1cba8d59480" providerId="ADAL" clId="{5925C166-ACD9-4CED-8A98-4D2207DCA78C}" dt="2024-08-09T05:38:31.085" v="814" actId="164"/>
          <ac:spMkLst>
            <pc:docMk/>
            <pc:sldMk cId="1536433967" sldId="280"/>
            <ac:spMk id="2531" creationId="{565CD997-598E-2C7B-5B0E-6B74FD085D3B}"/>
          </ac:spMkLst>
        </pc:spChg>
        <pc:spChg chg="mod topLvl">
          <ac:chgData name="Vishal Shah" userId="07432260-0bb8-4f6d-b01a-b1cba8d59480" providerId="ADAL" clId="{5925C166-ACD9-4CED-8A98-4D2207DCA78C}" dt="2024-08-09T05:38:31.085" v="814" actId="164"/>
          <ac:spMkLst>
            <pc:docMk/>
            <pc:sldMk cId="1536433967" sldId="280"/>
            <ac:spMk id="2532" creationId="{7C793C1F-3777-FB8A-7D48-34D5317C0F4C}"/>
          </ac:spMkLst>
        </pc:spChg>
        <pc:spChg chg="mod topLvl">
          <ac:chgData name="Vishal Shah" userId="07432260-0bb8-4f6d-b01a-b1cba8d59480" providerId="ADAL" clId="{5925C166-ACD9-4CED-8A98-4D2207DCA78C}" dt="2024-08-09T05:38:31.085" v="814" actId="164"/>
          <ac:spMkLst>
            <pc:docMk/>
            <pc:sldMk cId="1536433967" sldId="280"/>
            <ac:spMk id="2533" creationId="{B3FA55C9-460B-A2A4-8A15-C2F020FF3F66}"/>
          </ac:spMkLst>
        </pc:spChg>
        <pc:spChg chg="mod topLvl">
          <ac:chgData name="Vishal Shah" userId="07432260-0bb8-4f6d-b01a-b1cba8d59480" providerId="ADAL" clId="{5925C166-ACD9-4CED-8A98-4D2207DCA78C}" dt="2024-08-09T05:38:31.085" v="814" actId="164"/>
          <ac:spMkLst>
            <pc:docMk/>
            <pc:sldMk cId="1536433967" sldId="280"/>
            <ac:spMk id="2534" creationId="{1702E005-A6A5-803A-7176-E7DB70774865}"/>
          </ac:spMkLst>
        </pc:spChg>
        <pc:spChg chg="mod topLvl">
          <ac:chgData name="Vishal Shah" userId="07432260-0bb8-4f6d-b01a-b1cba8d59480" providerId="ADAL" clId="{5925C166-ACD9-4CED-8A98-4D2207DCA78C}" dt="2024-08-09T05:38:31.085" v="814" actId="164"/>
          <ac:spMkLst>
            <pc:docMk/>
            <pc:sldMk cId="1536433967" sldId="280"/>
            <ac:spMk id="2535" creationId="{103B904A-F1AD-2889-AF90-EBB64E49CAD9}"/>
          </ac:spMkLst>
        </pc:spChg>
        <pc:spChg chg="mod topLvl">
          <ac:chgData name="Vishal Shah" userId="07432260-0bb8-4f6d-b01a-b1cba8d59480" providerId="ADAL" clId="{5925C166-ACD9-4CED-8A98-4D2207DCA78C}" dt="2024-08-09T05:38:31.085" v="814" actId="164"/>
          <ac:spMkLst>
            <pc:docMk/>
            <pc:sldMk cId="1536433967" sldId="280"/>
            <ac:spMk id="2536" creationId="{E59A6B95-F087-E514-B973-4451FA38A740}"/>
          </ac:spMkLst>
        </pc:spChg>
        <pc:spChg chg="mod topLvl">
          <ac:chgData name="Vishal Shah" userId="07432260-0bb8-4f6d-b01a-b1cba8d59480" providerId="ADAL" clId="{5925C166-ACD9-4CED-8A98-4D2207DCA78C}" dt="2024-08-09T05:38:31.085" v="814" actId="164"/>
          <ac:spMkLst>
            <pc:docMk/>
            <pc:sldMk cId="1536433967" sldId="280"/>
            <ac:spMk id="2537" creationId="{F7B795B1-39B7-F275-28EB-A3817CAEF467}"/>
          </ac:spMkLst>
        </pc:spChg>
        <pc:spChg chg="mod topLvl">
          <ac:chgData name="Vishal Shah" userId="07432260-0bb8-4f6d-b01a-b1cba8d59480" providerId="ADAL" clId="{5925C166-ACD9-4CED-8A98-4D2207DCA78C}" dt="2024-08-09T05:38:31.085" v="814" actId="164"/>
          <ac:spMkLst>
            <pc:docMk/>
            <pc:sldMk cId="1536433967" sldId="280"/>
            <ac:spMk id="2538" creationId="{319EFEE7-237F-2D13-FA2F-14B7035E5BD8}"/>
          </ac:spMkLst>
        </pc:spChg>
        <pc:spChg chg="mod topLvl">
          <ac:chgData name="Vishal Shah" userId="07432260-0bb8-4f6d-b01a-b1cba8d59480" providerId="ADAL" clId="{5925C166-ACD9-4CED-8A98-4D2207DCA78C}" dt="2024-08-09T05:38:31.085" v="814" actId="164"/>
          <ac:spMkLst>
            <pc:docMk/>
            <pc:sldMk cId="1536433967" sldId="280"/>
            <ac:spMk id="2539" creationId="{0804A2DF-B8F1-F694-FCE4-0931A4C5A719}"/>
          </ac:spMkLst>
        </pc:spChg>
        <pc:spChg chg="mod topLvl">
          <ac:chgData name="Vishal Shah" userId="07432260-0bb8-4f6d-b01a-b1cba8d59480" providerId="ADAL" clId="{5925C166-ACD9-4CED-8A98-4D2207DCA78C}" dt="2024-08-09T05:38:31.085" v="814" actId="164"/>
          <ac:spMkLst>
            <pc:docMk/>
            <pc:sldMk cId="1536433967" sldId="280"/>
            <ac:spMk id="2540" creationId="{F902044D-1223-4CE0-96EA-D2EFBEDEC1C1}"/>
          </ac:spMkLst>
        </pc:spChg>
        <pc:spChg chg="mod topLvl">
          <ac:chgData name="Vishal Shah" userId="07432260-0bb8-4f6d-b01a-b1cba8d59480" providerId="ADAL" clId="{5925C166-ACD9-4CED-8A98-4D2207DCA78C}" dt="2024-08-09T05:38:31.085" v="814" actId="164"/>
          <ac:spMkLst>
            <pc:docMk/>
            <pc:sldMk cId="1536433967" sldId="280"/>
            <ac:spMk id="2541" creationId="{FDD7BD9C-22A1-B585-7A8D-6B4241036E95}"/>
          </ac:spMkLst>
        </pc:spChg>
        <pc:spChg chg="mod topLvl">
          <ac:chgData name="Vishal Shah" userId="07432260-0bb8-4f6d-b01a-b1cba8d59480" providerId="ADAL" clId="{5925C166-ACD9-4CED-8A98-4D2207DCA78C}" dt="2024-08-09T05:38:31.085" v="814" actId="164"/>
          <ac:spMkLst>
            <pc:docMk/>
            <pc:sldMk cId="1536433967" sldId="280"/>
            <ac:spMk id="2542" creationId="{3A04DB2D-8C49-7B2E-CFD6-2DFEE19FBFDC}"/>
          </ac:spMkLst>
        </pc:spChg>
        <pc:spChg chg="mod topLvl">
          <ac:chgData name="Vishal Shah" userId="07432260-0bb8-4f6d-b01a-b1cba8d59480" providerId="ADAL" clId="{5925C166-ACD9-4CED-8A98-4D2207DCA78C}" dt="2024-08-09T05:38:31.085" v="814" actId="164"/>
          <ac:spMkLst>
            <pc:docMk/>
            <pc:sldMk cId="1536433967" sldId="280"/>
            <ac:spMk id="2543" creationId="{97A5ADFF-737C-FEBF-CBBB-42A28844A03B}"/>
          </ac:spMkLst>
        </pc:spChg>
        <pc:spChg chg="mod topLvl">
          <ac:chgData name="Vishal Shah" userId="07432260-0bb8-4f6d-b01a-b1cba8d59480" providerId="ADAL" clId="{5925C166-ACD9-4CED-8A98-4D2207DCA78C}" dt="2024-08-09T05:38:31.085" v="814" actId="164"/>
          <ac:spMkLst>
            <pc:docMk/>
            <pc:sldMk cId="1536433967" sldId="280"/>
            <ac:spMk id="2544" creationId="{935FEA62-1A00-DE52-1EC2-3A6B453EA74B}"/>
          </ac:spMkLst>
        </pc:spChg>
        <pc:spChg chg="mod topLvl">
          <ac:chgData name="Vishal Shah" userId="07432260-0bb8-4f6d-b01a-b1cba8d59480" providerId="ADAL" clId="{5925C166-ACD9-4CED-8A98-4D2207DCA78C}" dt="2024-08-09T05:38:31.085" v="814" actId="164"/>
          <ac:spMkLst>
            <pc:docMk/>
            <pc:sldMk cId="1536433967" sldId="280"/>
            <ac:spMk id="2545" creationId="{D8291AA8-67DD-1522-FC4C-CE4BF5747AB9}"/>
          </ac:spMkLst>
        </pc:spChg>
        <pc:spChg chg="mod topLvl">
          <ac:chgData name="Vishal Shah" userId="07432260-0bb8-4f6d-b01a-b1cba8d59480" providerId="ADAL" clId="{5925C166-ACD9-4CED-8A98-4D2207DCA78C}" dt="2024-08-09T05:38:31.085" v="814" actId="164"/>
          <ac:spMkLst>
            <pc:docMk/>
            <pc:sldMk cId="1536433967" sldId="280"/>
            <ac:spMk id="2546" creationId="{A5C72061-D8DC-9BD7-9068-528E4255225B}"/>
          </ac:spMkLst>
        </pc:spChg>
        <pc:spChg chg="mod topLvl">
          <ac:chgData name="Vishal Shah" userId="07432260-0bb8-4f6d-b01a-b1cba8d59480" providerId="ADAL" clId="{5925C166-ACD9-4CED-8A98-4D2207DCA78C}" dt="2024-08-09T05:38:31.085" v="814" actId="164"/>
          <ac:spMkLst>
            <pc:docMk/>
            <pc:sldMk cId="1536433967" sldId="280"/>
            <ac:spMk id="2547" creationId="{706A25F0-A987-87B8-0F2B-752E766C68B2}"/>
          </ac:spMkLst>
        </pc:spChg>
        <pc:spChg chg="mod topLvl">
          <ac:chgData name="Vishal Shah" userId="07432260-0bb8-4f6d-b01a-b1cba8d59480" providerId="ADAL" clId="{5925C166-ACD9-4CED-8A98-4D2207DCA78C}" dt="2024-08-09T05:38:31.085" v="814" actId="164"/>
          <ac:spMkLst>
            <pc:docMk/>
            <pc:sldMk cId="1536433967" sldId="280"/>
            <ac:spMk id="2548" creationId="{CCE22706-479C-7984-D99B-386BE75DD33B}"/>
          </ac:spMkLst>
        </pc:spChg>
        <pc:spChg chg="mod topLvl">
          <ac:chgData name="Vishal Shah" userId="07432260-0bb8-4f6d-b01a-b1cba8d59480" providerId="ADAL" clId="{5925C166-ACD9-4CED-8A98-4D2207DCA78C}" dt="2024-08-09T05:38:31.085" v="814" actId="164"/>
          <ac:spMkLst>
            <pc:docMk/>
            <pc:sldMk cId="1536433967" sldId="280"/>
            <ac:spMk id="2549" creationId="{22044C02-8CBC-701A-CE88-E81361C3462A}"/>
          </ac:spMkLst>
        </pc:spChg>
        <pc:spChg chg="mod topLvl">
          <ac:chgData name="Vishal Shah" userId="07432260-0bb8-4f6d-b01a-b1cba8d59480" providerId="ADAL" clId="{5925C166-ACD9-4CED-8A98-4D2207DCA78C}" dt="2024-08-09T05:38:31.085" v="814" actId="164"/>
          <ac:spMkLst>
            <pc:docMk/>
            <pc:sldMk cId="1536433967" sldId="280"/>
            <ac:spMk id="2550" creationId="{50A4EC09-D680-AE7F-A5FE-2922DFE23511}"/>
          </ac:spMkLst>
        </pc:spChg>
        <pc:spChg chg="mod topLvl">
          <ac:chgData name="Vishal Shah" userId="07432260-0bb8-4f6d-b01a-b1cba8d59480" providerId="ADAL" clId="{5925C166-ACD9-4CED-8A98-4D2207DCA78C}" dt="2024-08-09T05:38:31.085" v="814" actId="164"/>
          <ac:spMkLst>
            <pc:docMk/>
            <pc:sldMk cId="1536433967" sldId="280"/>
            <ac:spMk id="2551" creationId="{39EE2F1B-E254-2C3E-18D9-EF8448B7C7D5}"/>
          </ac:spMkLst>
        </pc:spChg>
        <pc:spChg chg="mod topLvl">
          <ac:chgData name="Vishal Shah" userId="07432260-0bb8-4f6d-b01a-b1cba8d59480" providerId="ADAL" clId="{5925C166-ACD9-4CED-8A98-4D2207DCA78C}" dt="2024-08-09T05:38:31.085" v="814" actId="164"/>
          <ac:spMkLst>
            <pc:docMk/>
            <pc:sldMk cId="1536433967" sldId="280"/>
            <ac:spMk id="2552" creationId="{7422E458-7263-1B42-FDDE-FC65C96FD59F}"/>
          </ac:spMkLst>
        </pc:spChg>
        <pc:spChg chg="mod topLvl">
          <ac:chgData name="Vishal Shah" userId="07432260-0bb8-4f6d-b01a-b1cba8d59480" providerId="ADAL" clId="{5925C166-ACD9-4CED-8A98-4D2207DCA78C}" dt="2024-08-09T05:38:31.085" v="814" actId="164"/>
          <ac:spMkLst>
            <pc:docMk/>
            <pc:sldMk cId="1536433967" sldId="280"/>
            <ac:spMk id="2553" creationId="{8D56D087-EEB2-0EA8-05D1-712C3C8D442B}"/>
          </ac:spMkLst>
        </pc:spChg>
        <pc:spChg chg="mod topLvl">
          <ac:chgData name="Vishal Shah" userId="07432260-0bb8-4f6d-b01a-b1cba8d59480" providerId="ADAL" clId="{5925C166-ACD9-4CED-8A98-4D2207DCA78C}" dt="2024-08-09T05:38:31.085" v="814" actId="164"/>
          <ac:spMkLst>
            <pc:docMk/>
            <pc:sldMk cId="1536433967" sldId="280"/>
            <ac:spMk id="2554" creationId="{0D3E962B-E84C-D4F7-7C9C-4B6B714707EB}"/>
          </ac:spMkLst>
        </pc:spChg>
        <pc:spChg chg="mod topLvl">
          <ac:chgData name="Vishal Shah" userId="07432260-0bb8-4f6d-b01a-b1cba8d59480" providerId="ADAL" clId="{5925C166-ACD9-4CED-8A98-4D2207DCA78C}" dt="2024-08-09T05:38:31.085" v="814" actId="164"/>
          <ac:spMkLst>
            <pc:docMk/>
            <pc:sldMk cId="1536433967" sldId="280"/>
            <ac:spMk id="2555" creationId="{C3486FE2-7CA2-FA0E-126B-8C9A844056AC}"/>
          </ac:spMkLst>
        </pc:spChg>
        <pc:spChg chg="mod topLvl">
          <ac:chgData name="Vishal Shah" userId="07432260-0bb8-4f6d-b01a-b1cba8d59480" providerId="ADAL" clId="{5925C166-ACD9-4CED-8A98-4D2207DCA78C}" dt="2024-08-09T05:38:31.085" v="814" actId="164"/>
          <ac:spMkLst>
            <pc:docMk/>
            <pc:sldMk cId="1536433967" sldId="280"/>
            <ac:spMk id="2556" creationId="{9DCFE422-AABC-D388-0F43-C2822DCCDCFB}"/>
          </ac:spMkLst>
        </pc:spChg>
        <pc:spChg chg="mod topLvl">
          <ac:chgData name="Vishal Shah" userId="07432260-0bb8-4f6d-b01a-b1cba8d59480" providerId="ADAL" clId="{5925C166-ACD9-4CED-8A98-4D2207DCA78C}" dt="2024-08-09T05:38:31.085" v="814" actId="164"/>
          <ac:spMkLst>
            <pc:docMk/>
            <pc:sldMk cId="1536433967" sldId="280"/>
            <ac:spMk id="2557" creationId="{438579D7-4577-9CC8-5F0B-A0861A49FF61}"/>
          </ac:spMkLst>
        </pc:spChg>
        <pc:spChg chg="mod topLvl">
          <ac:chgData name="Vishal Shah" userId="07432260-0bb8-4f6d-b01a-b1cba8d59480" providerId="ADAL" clId="{5925C166-ACD9-4CED-8A98-4D2207DCA78C}" dt="2024-08-09T05:38:31.085" v="814" actId="164"/>
          <ac:spMkLst>
            <pc:docMk/>
            <pc:sldMk cId="1536433967" sldId="280"/>
            <ac:spMk id="2558" creationId="{29841B29-1534-1970-4DBF-1741309C87A5}"/>
          </ac:spMkLst>
        </pc:spChg>
        <pc:spChg chg="mod topLvl">
          <ac:chgData name="Vishal Shah" userId="07432260-0bb8-4f6d-b01a-b1cba8d59480" providerId="ADAL" clId="{5925C166-ACD9-4CED-8A98-4D2207DCA78C}" dt="2024-08-09T05:38:31.085" v="814" actId="164"/>
          <ac:spMkLst>
            <pc:docMk/>
            <pc:sldMk cId="1536433967" sldId="280"/>
            <ac:spMk id="2559" creationId="{40BAB5C7-EE5D-9273-BAE4-01DC3D29D0F8}"/>
          </ac:spMkLst>
        </pc:spChg>
        <pc:spChg chg="mod topLvl">
          <ac:chgData name="Vishal Shah" userId="07432260-0bb8-4f6d-b01a-b1cba8d59480" providerId="ADAL" clId="{5925C166-ACD9-4CED-8A98-4D2207DCA78C}" dt="2024-08-09T05:38:31.085" v="814" actId="164"/>
          <ac:spMkLst>
            <pc:docMk/>
            <pc:sldMk cId="1536433967" sldId="280"/>
            <ac:spMk id="2560" creationId="{0E3F349A-499A-FB34-B688-1D9DE8B1C6D3}"/>
          </ac:spMkLst>
        </pc:spChg>
        <pc:spChg chg="mod topLvl">
          <ac:chgData name="Vishal Shah" userId="07432260-0bb8-4f6d-b01a-b1cba8d59480" providerId="ADAL" clId="{5925C166-ACD9-4CED-8A98-4D2207DCA78C}" dt="2024-08-09T05:38:31.085" v="814" actId="164"/>
          <ac:spMkLst>
            <pc:docMk/>
            <pc:sldMk cId="1536433967" sldId="280"/>
            <ac:spMk id="2561" creationId="{5C9AA054-0289-9FC5-97E2-AA436A4D0A3D}"/>
          </ac:spMkLst>
        </pc:spChg>
        <pc:spChg chg="mod topLvl">
          <ac:chgData name="Vishal Shah" userId="07432260-0bb8-4f6d-b01a-b1cba8d59480" providerId="ADAL" clId="{5925C166-ACD9-4CED-8A98-4D2207DCA78C}" dt="2024-08-09T05:38:31.085" v="814" actId="164"/>
          <ac:spMkLst>
            <pc:docMk/>
            <pc:sldMk cId="1536433967" sldId="280"/>
            <ac:spMk id="2562" creationId="{4B6EAA5A-239C-9F11-AC21-9E309CB72813}"/>
          </ac:spMkLst>
        </pc:spChg>
        <pc:spChg chg="mod topLvl">
          <ac:chgData name="Vishal Shah" userId="07432260-0bb8-4f6d-b01a-b1cba8d59480" providerId="ADAL" clId="{5925C166-ACD9-4CED-8A98-4D2207DCA78C}" dt="2024-08-09T05:38:31.085" v="814" actId="164"/>
          <ac:spMkLst>
            <pc:docMk/>
            <pc:sldMk cId="1536433967" sldId="280"/>
            <ac:spMk id="2563" creationId="{F9DA0798-74B5-086B-488D-C969CCFA17F6}"/>
          </ac:spMkLst>
        </pc:spChg>
        <pc:spChg chg="mod topLvl">
          <ac:chgData name="Vishal Shah" userId="07432260-0bb8-4f6d-b01a-b1cba8d59480" providerId="ADAL" clId="{5925C166-ACD9-4CED-8A98-4D2207DCA78C}" dt="2024-08-09T05:38:31.085" v="814" actId="164"/>
          <ac:spMkLst>
            <pc:docMk/>
            <pc:sldMk cId="1536433967" sldId="280"/>
            <ac:spMk id="2564" creationId="{6FD30AFF-8ED3-33AF-2317-A46BD40E1DB8}"/>
          </ac:spMkLst>
        </pc:spChg>
        <pc:spChg chg="mod topLvl">
          <ac:chgData name="Vishal Shah" userId="07432260-0bb8-4f6d-b01a-b1cba8d59480" providerId="ADAL" clId="{5925C166-ACD9-4CED-8A98-4D2207DCA78C}" dt="2024-08-09T05:38:31.085" v="814" actId="164"/>
          <ac:spMkLst>
            <pc:docMk/>
            <pc:sldMk cId="1536433967" sldId="280"/>
            <ac:spMk id="2565" creationId="{B8CC93E3-6E65-0336-DB1C-BDCF081A9558}"/>
          </ac:spMkLst>
        </pc:spChg>
        <pc:spChg chg="mod topLvl">
          <ac:chgData name="Vishal Shah" userId="07432260-0bb8-4f6d-b01a-b1cba8d59480" providerId="ADAL" clId="{5925C166-ACD9-4CED-8A98-4D2207DCA78C}" dt="2024-08-09T05:38:31.085" v="814" actId="164"/>
          <ac:spMkLst>
            <pc:docMk/>
            <pc:sldMk cId="1536433967" sldId="280"/>
            <ac:spMk id="2566" creationId="{1EBA324F-C1A2-2B32-80AA-5B1E32B48836}"/>
          </ac:spMkLst>
        </pc:spChg>
        <pc:spChg chg="mod topLvl">
          <ac:chgData name="Vishal Shah" userId="07432260-0bb8-4f6d-b01a-b1cba8d59480" providerId="ADAL" clId="{5925C166-ACD9-4CED-8A98-4D2207DCA78C}" dt="2024-08-09T05:38:31.085" v="814" actId="164"/>
          <ac:spMkLst>
            <pc:docMk/>
            <pc:sldMk cId="1536433967" sldId="280"/>
            <ac:spMk id="2567" creationId="{837D902B-163D-1D5C-6F9C-F68ACB7D5F7E}"/>
          </ac:spMkLst>
        </pc:spChg>
        <pc:spChg chg="mod topLvl">
          <ac:chgData name="Vishal Shah" userId="07432260-0bb8-4f6d-b01a-b1cba8d59480" providerId="ADAL" clId="{5925C166-ACD9-4CED-8A98-4D2207DCA78C}" dt="2024-08-09T05:38:31.085" v="814" actId="164"/>
          <ac:spMkLst>
            <pc:docMk/>
            <pc:sldMk cId="1536433967" sldId="280"/>
            <ac:spMk id="2568" creationId="{60004392-83AB-286D-BF4C-856AFD019A8C}"/>
          </ac:spMkLst>
        </pc:spChg>
        <pc:spChg chg="mod topLvl">
          <ac:chgData name="Vishal Shah" userId="07432260-0bb8-4f6d-b01a-b1cba8d59480" providerId="ADAL" clId="{5925C166-ACD9-4CED-8A98-4D2207DCA78C}" dt="2024-08-09T05:38:31.085" v="814" actId="164"/>
          <ac:spMkLst>
            <pc:docMk/>
            <pc:sldMk cId="1536433967" sldId="280"/>
            <ac:spMk id="2569" creationId="{8F4EBE01-C514-12A1-1958-55EF6EFD5B3A}"/>
          </ac:spMkLst>
        </pc:spChg>
        <pc:spChg chg="mod topLvl">
          <ac:chgData name="Vishal Shah" userId="07432260-0bb8-4f6d-b01a-b1cba8d59480" providerId="ADAL" clId="{5925C166-ACD9-4CED-8A98-4D2207DCA78C}" dt="2024-08-09T05:38:31.085" v="814" actId="164"/>
          <ac:spMkLst>
            <pc:docMk/>
            <pc:sldMk cId="1536433967" sldId="280"/>
            <ac:spMk id="2570" creationId="{FD95A771-25C8-08AD-FEBD-967F3372E88A}"/>
          </ac:spMkLst>
        </pc:spChg>
        <pc:spChg chg="mod topLvl">
          <ac:chgData name="Vishal Shah" userId="07432260-0bb8-4f6d-b01a-b1cba8d59480" providerId="ADAL" clId="{5925C166-ACD9-4CED-8A98-4D2207DCA78C}" dt="2024-08-09T05:38:31.085" v="814" actId="164"/>
          <ac:spMkLst>
            <pc:docMk/>
            <pc:sldMk cId="1536433967" sldId="280"/>
            <ac:spMk id="2571" creationId="{613B480B-D90F-4EE3-0BB5-D812D3CD181D}"/>
          </ac:spMkLst>
        </pc:spChg>
        <pc:spChg chg="mod topLvl">
          <ac:chgData name="Vishal Shah" userId="07432260-0bb8-4f6d-b01a-b1cba8d59480" providerId="ADAL" clId="{5925C166-ACD9-4CED-8A98-4D2207DCA78C}" dt="2024-08-09T05:38:31.085" v="814" actId="164"/>
          <ac:spMkLst>
            <pc:docMk/>
            <pc:sldMk cId="1536433967" sldId="280"/>
            <ac:spMk id="2572" creationId="{A944EFD5-128A-C862-4A01-902EEE62F261}"/>
          </ac:spMkLst>
        </pc:spChg>
        <pc:spChg chg="mod topLvl">
          <ac:chgData name="Vishal Shah" userId="07432260-0bb8-4f6d-b01a-b1cba8d59480" providerId="ADAL" clId="{5925C166-ACD9-4CED-8A98-4D2207DCA78C}" dt="2024-08-09T05:38:31.085" v="814" actId="164"/>
          <ac:spMkLst>
            <pc:docMk/>
            <pc:sldMk cId="1536433967" sldId="280"/>
            <ac:spMk id="2573" creationId="{C8E985D9-883A-93CD-8413-2F70E42C2A44}"/>
          </ac:spMkLst>
        </pc:spChg>
        <pc:grpChg chg="add del mod topLvl">
          <ac:chgData name="Vishal Shah" userId="07432260-0bb8-4f6d-b01a-b1cba8d59480" providerId="ADAL" clId="{5925C166-ACD9-4CED-8A98-4D2207DCA78C}" dt="2024-08-09T05:25:48.979" v="667" actId="165"/>
          <ac:grpSpMkLst>
            <pc:docMk/>
            <pc:sldMk cId="1536433967" sldId="280"/>
            <ac:grpSpMk id="13" creationId="{2589ED99-F7E7-9926-C802-E835BC9CEB74}"/>
          </ac:grpSpMkLst>
        </pc:grpChg>
        <pc:grpChg chg="add del mod topLvl">
          <ac:chgData name="Vishal Shah" userId="07432260-0bb8-4f6d-b01a-b1cba8d59480" providerId="ADAL" clId="{5925C166-ACD9-4CED-8A98-4D2207DCA78C}" dt="2024-08-09T05:25:48.979" v="667" actId="165"/>
          <ac:grpSpMkLst>
            <pc:docMk/>
            <pc:sldMk cId="1536433967" sldId="280"/>
            <ac:grpSpMk id="14" creationId="{3A911F7A-DE80-C78C-653F-CC6658EB63F6}"/>
          </ac:grpSpMkLst>
        </pc:grpChg>
        <pc:grpChg chg="add del mod topLvl">
          <ac:chgData name="Vishal Shah" userId="07432260-0bb8-4f6d-b01a-b1cba8d59480" providerId="ADAL" clId="{5925C166-ACD9-4CED-8A98-4D2207DCA78C}" dt="2024-08-09T05:25:48.979" v="667" actId="165"/>
          <ac:grpSpMkLst>
            <pc:docMk/>
            <pc:sldMk cId="1536433967" sldId="280"/>
            <ac:grpSpMk id="25" creationId="{83A9B806-3F98-A4F4-5733-C4F0F22D2D57}"/>
          </ac:grpSpMkLst>
        </pc:grpChg>
        <pc:grpChg chg="add del mod topLvl">
          <ac:chgData name="Vishal Shah" userId="07432260-0bb8-4f6d-b01a-b1cba8d59480" providerId="ADAL" clId="{5925C166-ACD9-4CED-8A98-4D2207DCA78C}" dt="2024-08-09T05:25:48.979" v="667" actId="165"/>
          <ac:grpSpMkLst>
            <pc:docMk/>
            <pc:sldMk cId="1536433967" sldId="280"/>
            <ac:grpSpMk id="36" creationId="{100FB108-D1DF-FEBF-39AF-F083A767FD82}"/>
          </ac:grpSpMkLst>
        </pc:grpChg>
        <pc:grpChg chg="add del mod topLvl">
          <ac:chgData name="Vishal Shah" userId="07432260-0bb8-4f6d-b01a-b1cba8d59480" providerId="ADAL" clId="{5925C166-ACD9-4CED-8A98-4D2207DCA78C}" dt="2024-08-09T05:25:48.979" v="667" actId="165"/>
          <ac:grpSpMkLst>
            <pc:docMk/>
            <pc:sldMk cId="1536433967" sldId="280"/>
            <ac:grpSpMk id="47" creationId="{8F4D1A8A-D1F7-EF5C-CE84-7F3678FDB8A0}"/>
          </ac:grpSpMkLst>
        </pc:grpChg>
        <pc:grpChg chg="add mod">
          <ac:chgData name="Vishal Shah" userId="07432260-0bb8-4f6d-b01a-b1cba8d59480" providerId="ADAL" clId="{5925C166-ACD9-4CED-8A98-4D2207DCA78C}" dt="2024-08-09T05:25:19.280" v="654"/>
          <ac:grpSpMkLst>
            <pc:docMk/>
            <pc:sldMk cId="1536433967" sldId="280"/>
            <ac:grpSpMk id="58" creationId="{1A65F49C-881D-81CB-575C-BD9CA22A6B83}"/>
          </ac:grpSpMkLst>
        </pc:grpChg>
        <pc:grpChg chg="add mod">
          <ac:chgData name="Vishal Shah" userId="07432260-0bb8-4f6d-b01a-b1cba8d59480" providerId="ADAL" clId="{5925C166-ACD9-4CED-8A98-4D2207DCA78C}" dt="2024-08-09T05:25:19.280" v="654"/>
          <ac:grpSpMkLst>
            <pc:docMk/>
            <pc:sldMk cId="1536433967" sldId="280"/>
            <ac:grpSpMk id="2054" creationId="{D1B2BC92-4752-EBE0-5B0D-507B59EA9525}"/>
          </ac:grpSpMkLst>
        </pc:grpChg>
        <pc:grpChg chg="add mod">
          <ac:chgData name="Vishal Shah" userId="07432260-0bb8-4f6d-b01a-b1cba8d59480" providerId="ADAL" clId="{5925C166-ACD9-4CED-8A98-4D2207DCA78C}" dt="2024-08-09T05:25:19.280" v="654"/>
          <ac:grpSpMkLst>
            <pc:docMk/>
            <pc:sldMk cId="1536433967" sldId="280"/>
            <ac:grpSpMk id="2065" creationId="{81AD27B3-C768-DFFA-EF41-C9A8C5B1CE45}"/>
          </ac:grpSpMkLst>
        </pc:grpChg>
        <pc:grpChg chg="add mod">
          <ac:chgData name="Vishal Shah" userId="07432260-0bb8-4f6d-b01a-b1cba8d59480" providerId="ADAL" clId="{5925C166-ACD9-4CED-8A98-4D2207DCA78C}" dt="2024-08-09T05:25:19.280" v="654"/>
          <ac:grpSpMkLst>
            <pc:docMk/>
            <pc:sldMk cId="1536433967" sldId="280"/>
            <ac:grpSpMk id="2076" creationId="{40B8D7DA-9A9E-7E5E-5755-7992268F0D1B}"/>
          </ac:grpSpMkLst>
        </pc:grpChg>
        <pc:grpChg chg="add mod">
          <ac:chgData name="Vishal Shah" userId="07432260-0bb8-4f6d-b01a-b1cba8d59480" providerId="ADAL" clId="{5925C166-ACD9-4CED-8A98-4D2207DCA78C}" dt="2024-08-09T05:25:19.280" v="654"/>
          <ac:grpSpMkLst>
            <pc:docMk/>
            <pc:sldMk cId="1536433967" sldId="280"/>
            <ac:grpSpMk id="2087" creationId="{A4E4DFBA-FE94-0CD3-AADC-70F2FC481DD6}"/>
          </ac:grpSpMkLst>
        </pc:grpChg>
        <pc:grpChg chg="add del mod">
          <ac:chgData name="Vishal Shah" userId="07432260-0bb8-4f6d-b01a-b1cba8d59480" providerId="ADAL" clId="{5925C166-ACD9-4CED-8A98-4D2207DCA78C}" dt="2024-08-09T05:25:44.199" v="665" actId="165"/>
          <ac:grpSpMkLst>
            <pc:docMk/>
            <pc:sldMk cId="1536433967" sldId="280"/>
            <ac:grpSpMk id="2098" creationId="{11700251-38BB-DC27-24E8-4A32405091A3}"/>
          </ac:grpSpMkLst>
        </pc:grpChg>
        <pc:grpChg chg="add del mod">
          <ac:chgData name="Vishal Shah" userId="07432260-0bb8-4f6d-b01a-b1cba8d59480" providerId="ADAL" clId="{5925C166-ACD9-4CED-8A98-4D2207DCA78C}" dt="2024-08-09T05:25:44.199" v="665" actId="165"/>
          <ac:grpSpMkLst>
            <pc:docMk/>
            <pc:sldMk cId="1536433967" sldId="280"/>
            <ac:grpSpMk id="2099" creationId="{55C05F9D-1F8A-B96A-B4EE-40389854BBB8}"/>
          </ac:grpSpMkLst>
        </pc:grpChg>
        <pc:grpChg chg="del mod topLvl">
          <ac:chgData name="Vishal Shah" userId="07432260-0bb8-4f6d-b01a-b1cba8d59480" providerId="ADAL" clId="{5925C166-ACD9-4CED-8A98-4D2207DCA78C}" dt="2024-08-09T05:25:44.901" v="666" actId="165"/>
          <ac:grpSpMkLst>
            <pc:docMk/>
            <pc:sldMk cId="1536433967" sldId="280"/>
            <ac:grpSpMk id="2100" creationId="{5EA834B8-EB3F-3F55-D2ED-0A3A742DEC96}"/>
          </ac:grpSpMkLst>
        </pc:grpChg>
        <pc:grpChg chg="del mod topLvl">
          <ac:chgData name="Vishal Shah" userId="07432260-0bb8-4f6d-b01a-b1cba8d59480" providerId="ADAL" clId="{5925C166-ACD9-4CED-8A98-4D2207DCA78C}" dt="2024-08-09T05:25:44.901" v="666" actId="165"/>
          <ac:grpSpMkLst>
            <pc:docMk/>
            <pc:sldMk cId="1536433967" sldId="280"/>
            <ac:grpSpMk id="2101" creationId="{77DA7881-4731-331F-73E1-17666E978FC1}"/>
          </ac:grpSpMkLst>
        </pc:grpChg>
        <pc:grpChg chg="del mod topLvl">
          <ac:chgData name="Vishal Shah" userId="07432260-0bb8-4f6d-b01a-b1cba8d59480" providerId="ADAL" clId="{5925C166-ACD9-4CED-8A98-4D2207DCA78C}" dt="2024-08-09T05:25:44.901" v="666" actId="165"/>
          <ac:grpSpMkLst>
            <pc:docMk/>
            <pc:sldMk cId="1536433967" sldId="280"/>
            <ac:grpSpMk id="2102" creationId="{DC7D4CCC-9ECD-43AA-B6DC-3CD02A1AFF4C}"/>
          </ac:grpSpMkLst>
        </pc:grpChg>
        <pc:grpChg chg="del mod topLvl">
          <ac:chgData name="Vishal Shah" userId="07432260-0bb8-4f6d-b01a-b1cba8d59480" providerId="ADAL" clId="{5925C166-ACD9-4CED-8A98-4D2207DCA78C}" dt="2024-08-09T05:25:44.901" v="666" actId="165"/>
          <ac:grpSpMkLst>
            <pc:docMk/>
            <pc:sldMk cId="1536433967" sldId="280"/>
            <ac:grpSpMk id="2103" creationId="{F6B2EFDD-D781-BC5C-F8E6-A85BA3F5F062}"/>
          </ac:grpSpMkLst>
        </pc:grpChg>
        <pc:grpChg chg="del mod topLvl">
          <ac:chgData name="Vishal Shah" userId="07432260-0bb8-4f6d-b01a-b1cba8d59480" providerId="ADAL" clId="{5925C166-ACD9-4CED-8A98-4D2207DCA78C}" dt="2024-08-09T05:25:44.901" v="666" actId="165"/>
          <ac:grpSpMkLst>
            <pc:docMk/>
            <pc:sldMk cId="1536433967" sldId="280"/>
            <ac:grpSpMk id="2104" creationId="{BFCAC4DD-7524-F0F0-6427-34EF9883A55F}"/>
          </ac:grpSpMkLst>
        </pc:grpChg>
        <pc:grpChg chg="add del mod">
          <ac:chgData name="Vishal Shah" userId="07432260-0bb8-4f6d-b01a-b1cba8d59480" providerId="ADAL" clId="{5925C166-ACD9-4CED-8A98-4D2207DCA78C}" dt="2024-08-09T05:27:15.520" v="697" actId="165"/>
          <ac:grpSpMkLst>
            <pc:docMk/>
            <pc:sldMk cId="1536433967" sldId="280"/>
            <ac:grpSpMk id="2165" creationId="{B132A912-5C1C-B5B0-AD22-46B96CD544FA}"/>
          </ac:grpSpMkLst>
        </pc:grpChg>
        <pc:grpChg chg="add del mod">
          <ac:chgData name="Vishal Shah" userId="07432260-0bb8-4f6d-b01a-b1cba8d59480" providerId="ADAL" clId="{5925C166-ACD9-4CED-8A98-4D2207DCA78C}" dt="2024-08-09T05:27:15.520" v="697" actId="165"/>
          <ac:grpSpMkLst>
            <pc:docMk/>
            <pc:sldMk cId="1536433967" sldId="280"/>
            <ac:grpSpMk id="2166" creationId="{C71D6396-AC06-A039-B9B0-F39689F0B27E}"/>
          </ac:grpSpMkLst>
        </pc:grpChg>
        <pc:grpChg chg="add del mod">
          <ac:chgData name="Vishal Shah" userId="07432260-0bb8-4f6d-b01a-b1cba8d59480" providerId="ADAL" clId="{5925C166-ACD9-4CED-8A98-4D2207DCA78C}" dt="2024-08-09T05:27:15.520" v="697" actId="165"/>
          <ac:grpSpMkLst>
            <pc:docMk/>
            <pc:sldMk cId="1536433967" sldId="280"/>
            <ac:grpSpMk id="2177" creationId="{ECD73BE2-7CF8-E3BA-85D7-7AECA0B277FB}"/>
          </ac:grpSpMkLst>
        </pc:grpChg>
        <pc:grpChg chg="add del mod">
          <ac:chgData name="Vishal Shah" userId="07432260-0bb8-4f6d-b01a-b1cba8d59480" providerId="ADAL" clId="{5925C166-ACD9-4CED-8A98-4D2207DCA78C}" dt="2024-08-09T05:27:15.520" v="697" actId="165"/>
          <ac:grpSpMkLst>
            <pc:docMk/>
            <pc:sldMk cId="1536433967" sldId="280"/>
            <ac:grpSpMk id="2188" creationId="{433E5444-E6C0-2F89-7E12-2D4EC0ED522C}"/>
          </ac:grpSpMkLst>
        </pc:grpChg>
        <pc:grpChg chg="add del mod">
          <ac:chgData name="Vishal Shah" userId="07432260-0bb8-4f6d-b01a-b1cba8d59480" providerId="ADAL" clId="{5925C166-ACD9-4CED-8A98-4D2207DCA78C}" dt="2024-08-09T05:27:15.520" v="697" actId="165"/>
          <ac:grpSpMkLst>
            <pc:docMk/>
            <pc:sldMk cId="1536433967" sldId="280"/>
            <ac:grpSpMk id="2199" creationId="{6410D030-AFAC-3DF5-B58F-6909635468A9}"/>
          </ac:grpSpMkLst>
        </pc:grpChg>
        <pc:grpChg chg="add del mod">
          <ac:chgData name="Vishal Shah" userId="07432260-0bb8-4f6d-b01a-b1cba8d59480" providerId="ADAL" clId="{5925C166-ACD9-4CED-8A98-4D2207DCA78C}" dt="2024-08-09T05:27:15.520" v="697" actId="165"/>
          <ac:grpSpMkLst>
            <pc:docMk/>
            <pc:sldMk cId="1536433967" sldId="280"/>
            <ac:grpSpMk id="2210" creationId="{E5F88B49-3D9F-026E-690D-566187DE2266}"/>
          </ac:grpSpMkLst>
        </pc:grpChg>
        <pc:grpChg chg="add del mod">
          <ac:chgData name="Vishal Shah" userId="07432260-0bb8-4f6d-b01a-b1cba8d59480" providerId="ADAL" clId="{5925C166-ACD9-4CED-8A98-4D2207DCA78C}" dt="2024-08-09T05:27:15.520" v="697" actId="165"/>
          <ac:grpSpMkLst>
            <pc:docMk/>
            <pc:sldMk cId="1536433967" sldId="280"/>
            <ac:grpSpMk id="2221" creationId="{498DE661-6E6D-534B-A137-13333F3AFDE6}"/>
          </ac:grpSpMkLst>
        </pc:grpChg>
        <pc:grpChg chg="add del mod">
          <ac:chgData name="Vishal Shah" userId="07432260-0bb8-4f6d-b01a-b1cba8d59480" providerId="ADAL" clId="{5925C166-ACD9-4CED-8A98-4D2207DCA78C}" dt="2024-08-09T05:27:15.520" v="697" actId="165"/>
          <ac:grpSpMkLst>
            <pc:docMk/>
            <pc:sldMk cId="1536433967" sldId="280"/>
            <ac:grpSpMk id="2232" creationId="{AB1788D5-0646-B9AC-6A55-0A11DE654E9E}"/>
          </ac:grpSpMkLst>
        </pc:grpChg>
        <pc:grpChg chg="add del mod">
          <ac:chgData name="Vishal Shah" userId="07432260-0bb8-4f6d-b01a-b1cba8d59480" providerId="ADAL" clId="{5925C166-ACD9-4CED-8A98-4D2207DCA78C}" dt="2024-08-09T05:27:15.520" v="697" actId="165"/>
          <ac:grpSpMkLst>
            <pc:docMk/>
            <pc:sldMk cId="1536433967" sldId="280"/>
            <ac:grpSpMk id="2243" creationId="{09D9C88C-DF5A-59E6-1DA3-919DA644FF96}"/>
          </ac:grpSpMkLst>
        </pc:grpChg>
        <pc:grpChg chg="add del mod">
          <ac:chgData name="Vishal Shah" userId="07432260-0bb8-4f6d-b01a-b1cba8d59480" providerId="ADAL" clId="{5925C166-ACD9-4CED-8A98-4D2207DCA78C}" dt="2024-08-09T05:27:15.520" v="697" actId="165"/>
          <ac:grpSpMkLst>
            <pc:docMk/>
            <pc:sldMk cId="1536433967" sldId="280"/>
            <ac:grpSpMk id="2254" creationId="{4BE75809-9701-05DC-872D-1408E4FFF7A8}"/>
          </ac:grpSpMkLst>
        </pc:grpChg>
        <pc:grpChg chg="add del mod">
          <ac:chgData name="Vishal Shah" userId="07432260-0bb8-4f6d-b01a-b1cba8d59480" providerId="ADAL" clId="{5925C166-ACD9-4CED-8A98-4D2207DCA78C}" dt="2024-08-09T05:28:02.551" v="703" actId="165"/>
          <ac:grpSpMkLst>
            <pc:docMk/>
            <pc:sldMk cId="1536433967" sldId="280"/>
            <ac:grpSpMk id="2265" creationId="{AFCE7C2C-14C9-F4F3-A3D6-2880345227BD}"/>
          </ac:grpSpMkLst>
        </pc:grpChg>
        <pc:grpChg chg="add del mod">
          <ac:chgData name="Vishal Shah" userId="07432260-0bb8-4f6d-b01a-b1cba8d59480" providerId="ADAL" clId="{5925C166-ACD9-4CED-8A98-4D2207DCA78C}" dt="2024-08-09T05:29:09.985" v="713" actId="165"/>
          <ac:grpSpMkLst>
            <pc:docMk/>
            <pc:sldMk cId="1536433967" sldId="280"/>
            <ac:grpSpMk id="2266" creationId="{66B4D179-B636-8F64-B311-481113F642ED}"/>
          </ac:grpSpMkLst>
        </pc:grpChg>
        <pc:grpChg chg="add mod">
          <ac:chgData name="Vishal Shah" userId="07432260-0bb8-4f6d-b01a-b1cba8d59480" providerId="ADAL" clId="{5925C166-ACD9-4CED-8A98-4D2207DCA78C}" dt="2024-08-09T05:29:44.381" v="716" actId="164"/>
          <ac:grpSpMkLst>
            <pc:docMk/>
            <pc:sldMk cId="1536433967" sldId="280"/>
            <ac:grpSpMk id="2268" creationId="{FF696856-83A6-F0C1-C437-901C51BA59B7}"/>
          </ac:grpSpMkLst>
        </pc:grpChg>
        <pc:grpChg chg="add del mod">
          <ac:chgData name="Vishal Shah" userId="07432260-0bb8-4f6d-b01a-b1cba8d59480" providerId="ADAL" clId="{5925C166-ACD9-4CED-8A98-4D2207DCA78C}" dt="2024-08-09T05:30:26.901" v="722" actId="165"/>
          <ac:grpSpMkLst>
            <pc:docMk/>
            <pc:sldMk cId="1536433967" sldId="280"/>
            <ac:grpSpMk id="2269" creationId="{39FA61A9-FAF5-0D2D-535B-E1E1A1163B2B}"/>
          </ac:grpSpMkLst>
        </pc:grpChg>
        <pc:grpChg chg="add mod">
          <ac:chgData name="Vishal Shah" userId="07432260-0bb8-4f6d-b01a-b1cba8d59480" providerId="ADAL" clId="{5925C166-ACD9-4CED-8A98-4D2207DCA78C}" dt="2024-08-09T05:30:41.527" v="724" actId="164"/>
          <ac:grpSpMkLst>
            <pc:docMk/>
            <pc:sldMk cId="1536433967" sldId="280"/>
            <ac:grpSpMk id="2370" creationId="{65E05A2E-02F3-993C-4EC2-67A90894AE91}"/>
          </ac:grpSpMkLst>
        </pc:grpChg>
        <pc:grpChg chg="add del mod">
          <ac:chgData name="Vishal Shah" userId="07432260-0bb8-4f6d-b01a-b1cba8d59480" providerId="ADAL" clId="{5925C166-ACD9-4CED-8A98-4D2207DCA78C}" dt="2024-08-09T05:37:04.512" v="807" actId="165"/>
          <ac:grpSpMkLst>
            <pc:docMk/>
            <pc:sldMk cId="1536433967" sldId="280"/>
            <ac:grpSpMk id="2473" creationId="{5AE81A27-9751-77F2-4DE0-8A85287EEE7D}"/>
          </ac:grpSpMkLst>
        </pc:grpChg>
        <pc:grpChg chg="add mod">
          <ac:chgData name="Vishal Shah" userId="07432260-0bb8-4f6d-b01a-b1cba8d59480" providerId="ADAL" clId="{5925C166-ACD9-4CED-8A98-4D2207DCA78C}" dt="2024-08-09T05:38:31.085" v="814" actId="164"/>
          <ac:grpSpMkLst>
            <pc:docMk/>
            <pc:sldMk cId="1536433967" sldId="280"/>
            <ac:grpSpMk id="2574" creationId="{C972BACD-AB8B-61E4-6D8A-9EC1517F59AA}"/>
          </ac:grpSpMkLst>
        </pc:grpChg>
        <pc:grpChg chg="add mod">
          <ac:chgData name="Vishal Shah" userId="07432260-0bb8-4f6d-b01a-b1cba8d59480" providerId="ADAL" clId="{5925C166-ACD9-4CED-8A98-4D2207DCA78C}" dt="2024-08-09T05:39:14.021" v="819" actId="164"/>
          <ac:grpSpMkLst>
            <pc:docMk/>
            <pc:sldMk cId="1536433967" sldId="280"/>
            <ac:grpSpMk id="2575" creationId="{DEC8F52F-E670-90F2-9B42-081E7B5BC57D}"/>
          </ac:grpSpMkLst>
        </pc:grpChg>
        <pc:picChg chg="add mod">
          <ac:chgData name="Vishal Shah" userId="07432260-0bb8-4f6d-b01a-b1cba8d59480" providerId="ADAL" clId="{5925C166-ACD9-4CED-8A98-4D2207DCA78C}" dt="2024-08-09T05:24:03.370" v="630" actId="1076"/>
          <ac:picMkLst>
            <pc:docMk/>
            <pc:sldMk cId="1536433967" sldId="280"/>
            <ac:picMk id="2050" creationId="{E9EBBBB8-F26B-1244-2639-D2FE873FCED8}"/>
          </ac:picMkLst>
        </pc:picChg>
        <pc:picChg chg="add mod">
          <ac:chgData name="Vishal Shah" userId="07432260-0bb8-4f6d-b01a-b1cba8d59480" providerId="ADAL" clId="{5925C166-ACD9-4CED-8A98-4D2207DCA78C}" dt="2024-08-09T05:39:14.021" v="819" actId="164"/>
          <ac:picMkLst>
            <pc:docMk/>
            <pc:sldMk cId="1536433967" sldId="280"/>
            <ac:picMk id="2373" creationId="{E34DE063-1E41-BAFA-E7FB-F97F4B9729F9}"/>
          </ac:picMkLst>
        </pc:picChg>
        <pc:picChg chg="add mod">
          <ac:chgData name="Vishal Shah" userId="07432260-0bb8-4f6d-b01a-b1cba8d59480" providerId="ADAL" clId="{5925C166-ACD9-4CED-8A98-4D2207DCA78C}" dt="2024-08-09T05:39:14.021" v="819" actId="164"/>
          <ac:picMkLst>
            <pc:docMk/>
            <pc:sldMk cId="1536433967" sldId="280"/>
            <ac:picMk id="2374" creationId="{2AA4AD4A-499A-173C-183D-6C35F2489612}"/>
          </ac:picMkLst>
        </pc:picChg>
        <pc:picChg chg="add mod">
          <ac:chgData name="Vishal Shah" userId="07432260-0bb8-4f6d-b01a-b1cba8d59480" providerId="ADAL" clId="{5925C166-ACD9-4CED-8A98-4D2207DCA78C}" dt="2024-08-09T05:39:14.021" v="819" actId="164"/>
          <ac:picMkLst>
            <pc:docMk/>
            <pc:sldMk cId="1536433967" sldId="280"/>
            <ac:picMk id="2375" creationId="{8096098C-F814-57E7-8E63-0B99C97D5EEF}"/>
          </ac:picMkLst>
        </pc:picChg>
        <pc:picChg chg="add mod">
          <ac:chgData name="Vishal Shah" userId="07432260-0bb8-4f6d-b01a-b1cba8d59480" providerId="ADAL" clId="{5925C166-ACD9-4CED-8A98-4D2207DCA78C}" dt="2024-08-09T05:39:14.021" v="819" actId="164"/>
          <ac:picMkLst>
            <pc:docMk/>
            <pc:sldMk cId="1536433967" sldId="280"/>
            <ac:picMk id="2376" creationId="{81EAE08E-1A2B-9FAD-591C-008DCBDBF122}"/>
          </ac:picMkLst>
        </pc:picChg>
        <pc:picChg chg="add mod">
          <ac:chgData name="Vishal Shah" userId="07432260-0bb8-4f6d-b01a-b1cba8d59480" providerId="ADAL" clId="{5925C166-ACD9-4CED-8A98-4D2207DCA78C}" dt="2024-08-09T05:39:14.021" v="819" actId="164"/>
          <ac:picMkLst>
            <pc:docMk/>
            <pc:sldMk cId="1536433967" sldId="280"/>
            <ac:picMk id="2377" creationId="{05CAEB81-9791-4DCA-EA8C-8A75924FE1E7}"/>
          </ac:picMkLst>
        </pc:picChg>
        <pc:picChg chg="add mod">
          <ac:chgData name="Vishal Shah" userId="07432260-0bb8-4f6d-b01a-b1cba8d59480" providerId="ADAL" clId="{5925C166-ACD9-4CED-8A98-4D2207DCA78C}" dt="2024-08-09T05:39:14.021" v="819" actId="164"/>
          <ac:picMkLst>
            <pc:docMk/>
            <pc:sldMk cId="1536433967" sldId="280"/>
            <ac:picMk id="2378" creationId="{CDC4D03A-AB37-5F15-EB05-00BEA3735BD7}"/>
          </ac:picMkLst>
        </pc:picChg>
        <pc:picChg chg="add mod">
          <ac:chgData name="Vishal Shah" userId="07432260-0bb8-4f6d-b01a-b1cba8d59480" providerId="ADAL" clId="{5925C166-ACD9-4CED-8A98-4D2207DCA78C}" dt="2024-08-09T05:39:14.021" v="819" actId="164"/>
          <ac:picMkLst>
            <pc:docMk/>
            <pc:sldMk cId="1536433967" sldId="280"/>
            <ac:picMk id="2379" creationId="{E6DA4BCF-EDD2-7278-08C0-B8699FFF227A}"/>
          </ac:picMkLst>
        </pc:picChg>
        <pc:picChg chg="add mod">
          <ac:chgData name="Vishal Shah" userId="07432260-0bb8-4f6d-b01a-b1cba8d59480" providerId="ADAL" clId="{5925C166-ACD9-4CED-8A98-4D2207DCA78C}" dt="2024-08-09T05:39:14.021" v="819" actId="164"/>
          <ac:picMkLst>
            <pc:docMk/>
            <pc:sldMk cId="1536433967" sldId="280"/>
            <ac:picMk id="2380" creationId="{3F630E6A-0B9B-649C-492B-269BD81305D1}"/>
          </ac:picMkLst>
        </pc:picChg>
        <pc:picChg chg="add mod">
          <ac:chgData name="Vishal Shah" userId="07432260-0bb8-4f6d-b01a-b1cba8d59480" providerId="ADAL" clId="{5925C166-ACD9-4CED-8A98-4D2207DCA78C}" dt="2024-08-09T05:39:14.021" v="819" actId="164"/>
          <ac:picMkLst>
            <pc:docMk/>
            <pc:sldMk cId="1536433967" sldId="280"/>
            <ac:picMk id="2381" creationId="{F7F92302-78F6-1D7C-A748-D99257085679}"/>
          </ac:picMkLst>
        </pc:picChg>
        <pc:picChg chg="add mod">
          <ac:chgData name="Vishal Shah" userId="07432260-0bb8-4f6d-b01a-b1cba8d59480" providerId="ADAL" clId="{5925C166-ACD9-4CED-8A98-4D2207DCA78C}" dt="2024-08-09T05:39:14.021" v="819" actId="164"/>
          <ac:picMkLst>
            <pc:docMk/>
            <pc:sldMk cId="1536433967" sldId="280"/>
            <ac:picMk id="2382" creationId="{2F711808-8C73-D5B0-2CC9-A9D99266E601}"/>
          </ac:picMkLst>
        </pc:picChg>
        <pc:picChg chg="add mod">
          <ac:chgData name="Vishal Shah" userId="07432260-0bb8-4f6d-b01a-b1cba8d59480" providerId="ADAL" clId="{5925C166-ACD9-4CED-8A98-4D2207DCA78C}" dt="2024-08-09T05:39:14.021" v="819" actId="164"/>
          <ac:picMkLst>
            <pc:docMk/>
            <pc:sldMk cId="1536433967" sldId="280"/>
            <ac:picMk id="2383" creationId="{B9B41EAE-683C-0DF8-50FD-968B9B6711B3}"/>
          </ac:picMkLst>
        </pc:picChg>
        <pc:picChg chg="add mod">
          <ac:chgData name="Vishal Shah" userId="07432260-0bb8-4f6d-b01a-b1cba8d59480" providerId="ADAL" clId="{5925C166-ACD9-4CED-8A98-4D2207DCA78C}" dt="2024-08-09T05:39:14.021" v="819" actId="164"/>
          <ac:picMkLst>
            <pc:docMk/>
            <pc:sldMk cId="1536433967" sldId="280"/>
            <ac:picMk id="2384" creationId="{64CEACAB-78BD-5DE1-4971-16DC3D060576}"/>
          </ac:picMkLst>
        </pc:picChg>
        <pc:picChg chg="add mod">
          <ac:chgData name="Vishal Shah" userId="07432260-0bb8-4f6d-b01a-b1cba8d59480" providerId="ADAL" clId="{5925C166-ACD9-4CED-8A98-4D2207DCA78C}" dt="2024-08-09T05:39:14.021" v="819" actId="164"/>
          <ac:picMkLst>
            <pc:docMk/>
            <pc:sldMk cId="1536433967" sldId="280"/>
            <ac:picMk id="2385" creationId="{A683DFF3-C1AD-D03F-D1A3-308F4DCDAFE6}"/>
          </ac:picMkLst>
        </pc:picChg>
        <pc:picChg chg="add mod">
          <ac:chgData name="Vishal Shah" userId="07432260-0bb8-4f6d-b01a-b1cba8d59480" providerId="ADAL" clId="{5925C166-ACD9-4CED-8A98-4D2207DCA78C}" dt="2024-08-09T05:39:14.021" v="819" actId="164"/>
          <ac:picMkLst>
            <pc:docMk/>
            <pc:sldMk cId="1536433967" sldId="280"/>
            <ac:picMk id="2386" creationId="{B2555D1F-4817-C23C-01D5-CC6F42101D6A}"/>
          </ac:picMkLst>
        </pc:picChg>
        <pc:picChg chg="add mod">
          <ac:chgData name="Vishal Shah" userId="07432260-0bb8-4f6d-b01a-b1cba8d59480" providerId="ADAL" clId="{5925C166-ACD9-4CED-8A98-4D2207DCA78C}" dt="2024-08-09T05:39:14.021" v="819" actId="164"/>
          <ac:picMkLst>
            <pc:docMk/>
            <pc:sldMk cId="1536433967" sldId="280"/>
            <ac:picMk id="2387" creationId="{02B3AE65-1561-902D-C3A3-D00938E20887}"/>
          </ac:picMkLst>
        </pc:picChg>
        <pc:picChg chg="add mod">
          <ac:chgData name="Vishal Shah" userId="07432260-0bb8-4f6d-b01a-b1cba8d59480" providerId="ADAL" clId="{5925C166-ACD9-4CED-8A98-4D2207DCA78C}" dt="2024-08-09T05:39:14.021" v="819" actId="164"/>
          <ac:picMkLst>
            <pc:docMk/>
            <pc:sldMk cId="1536433967" sldId="280"/>
            <ac:picMk id="2388" creationId="{1273E79D-C012-9184-51B4-26E200D72D17}"/>
          </ac:picMkLst>
        </pc:picChg>
        <pc:picChg chg="add mod">
          <ac:chgData name="Vishal Shah" userId="07432260-0bb8-4f6d-b01a-b1cba8d59480" providerId="ADAL" clId="{5925C166-ACD9-4CED-8A98-4D2207DCA78C}" dt="2024-08-09T05:39:14.021" v="819" actId="164"/>
          <ac:picMkLst>
            <pc:docMk/>
            <pc:sldMk cId="1536433967" sldId="280"/>
            <ac:picMk id="2389" creationId="{A49052DE-8487-8EC2-7109-5E7C80A6CED7}"/>
          </ac:picMkLst>
        </pc:picChg>
        <pc:picChg chg="add mod">
          <ac:chgData name="Vishal Shah" userId="07432260-0bb8-4f6d-b01a-b1cba8d59480" providerId="ADAL" clId="{5925C166-ACD9-4CED-8A98-4D2207DCA78C}" dt="2024-08-09T05:39:14.021" v="819" actId="164"/>
          <ac:picMkLst>
            <pc:docMk/>
            <pc:sldMk cId="1536433967" sldId="280"/>
            <ac:picMk id="2390" creationId="{28D6B68E-81AD-78E5-D40E-6D013DBA344B}"/>
          </ac:picMkLst>
        </pc:picChg>
        <pc:picChg chg="add mod">
          <ac:chgData name="Vishal Shah" userId="07432260-0bb8-4f6d-b01a-b1cba8d59480" providerId="ADAL" clId="{5925C166-ACD9-4CED-8A98-4D2207DCA78C}" dt="2024-08-09T05:39:14.021" v="819" actId="164"/>
          <ac:picMkLst>
            <pc:docMk/>
            <pc:sldMk cId="1536433967" sldId="280"/>
            <ac:picMk id="2391" creationId="{B815B944-2C2F-3502-4C3B-64955B654591}"/>
          </ac:picMkLst>
        </pc:picChg>
        <pc:picChg chg="add mod">
          <ac:chgData name="Vishal Shah" userId="07432260-0bb8-4f6d-b01a-b1cba8d59480" providerId="ADAL" clId="{5925C166-ACD9-4CED-8A98-4D2207DCA78C}" dt="2024-08-09T05:39:14.021" v="819" actId="164"/>
          <ac:picMkLst>
            <pc:docMk/>
            <pc:sldMk cId="1536433967" sldId="280"/>
            <ac:picMk id="2392" creationId="{CECBB4A7-D66D-C03B-D3A3-DE783FFD26C4}"/>
          </ac:picMkLst>
        </pc:picChg>
        <pc:picChg chg="add mod">
          <ac:chgData name="Vishal Shah" userId="07432260-0bb8-4f6d-b01a-b1cba8d59480" providerId="ADAL" clId="{5925C166-ACD9-4CED-8A98-4D2207DCA78C}" dt="2024-08-09T05:39:14.021" v="819" actId="164"/>
          <ac:picMkLst>
            <pc:docMk/>
            <pc:sldMk cId="1536433967" sldId="280"/>
            <ac:picMk id="2393" creationId="{C1352B9B-666A-15A0-3B69-CB3539438E77}"/>
          </ac:picMkLst>
        </pc:picChg>
        <pc:picChg chg="add mod">
          <ac:chgData name="Vishal Shah" userId="07432260-0bb8-4f6d-b01a-b1cba8d59480" providerId="ADAL" clId="{5925C166-ACD9-4CED-8A98-4D2207DCA78C}" dt="2024-08-09T05:39:14.021" v="819" actId="164"/>
          <ac:picMkLst>
            <pc:docMk/>
            <pc:sldMk cId="1536433967" sldId="280"/>
            <ac:picMk id="2394" creationId="{8A84B5F3-1377-BEBA-AB4C-FA8211F2293C}"/>
          </ac:picMkLst>
        </pc:picChg>
        <pc:picChg chg="add mod">
          <ac:chgData name="Vishal Shah" userId="07432260-0bb8-4f6d-b01a-b1cba8d59480" providerId="ADAL" clId="{5925C166-ACD9-4CED-8A98-4D2207DCA78C}" dt="2024-08-09T05:39:14.021" v="819" actId="164"/>
          <ac:picMkLst>
            <pc:docMk/>
            <pc:sldMk cId="1536433967" sldId="280"/>
            <ac:picMk id="2395" creationId="{1821D118-CC84-D238-1E51-1AA2D90CF51E}"/>
          </ac:picMkLst>
        </pc:picChg>
        <pc:picChg chg="add mod">
          <ac:chgData name="Vishal Shah" userId="07432260-0bb8-4f6d-b01a-b1cba8d59480" providerId="ADAL" clId="{5925C166-ACD9-4CED-8A98-4D2207DCA78C}" dt="2024-08-09T05:39:14.021" v="819" actId="164"/>
          <ac:picMkLst>
            <pc:docMk/>
            <pc:sldMk cId="1536433967" sldId="280"/>
            <ac:picMk id="2396" creationId="{3062AE40-B366-5C22-500D-37BA3ABD0EB5}"/>
          </ac:picMkLst>
        </pc:picChg>
        <pc:picChg chg="add mod">
          <ac:chgData name="Vishal Shah" userId="07432260-0bb8-4f6d-b01a-b1cba8d59480" providerId="ADAL" clId="{5925C166-ACD9-4CED-8A98-4D2207DCA78C}" dt="2024-08-09T05:39:14.021" v="819" actId="164"/>
          <ac:picMkLst>
            <pc:docMk/>
            <pc:sldMk cId="1536433967" sldId="280"/>
            <ac:picMk id="2397" creationId="{68C2F399-B8E9-AEFD-002D-206E60872B41}"/>
          </ac:picMkLst>
        </pc:picChg>
        <pc:picChg chg="add mod">
          <ac:chgData name="Vishal Shah" userId="07432260-0bb8-4f6d-b01a-b1cba8d59480" providerId="ADAL" clId="{5925C166-ACD9-4CED-8A98-4D2207DCA78C}" dt="2024-08-09T05:39:14.021" v="819" actId="164"/>
          <ac:picMkLst>
            <pc:docMk/>
            <pc:sldMk cId="1536433967" sldId="280"/>
            <ac:picMk id="2398" creationId="{0FA56386-0DF5-A0C0-7959-AB973F900D59}"/>
          </ac:picMkLst>
        </pc:picChg>
        <pc:picChg chg="add mod">
          <ac:chgData name="Vishal Shah" userId="07432260-0bb8-4f6d-b01a-b1cba8d59480" providerId="ADAL" clId="{5925C166-ACD9-4CED-8A98-4D2207DCA78C}" dt="2024-08-09T05:39:14.021" v="819" actId="164"/>
          <ac:picMkLst>
            <pc:docMk/>
            <pc:sldMk cId="1536433967" sldId="280"/>
            <ac:picMk id="2399" creationId="{E2BE1706-E8FE-A375-29A4-35AA1AAF1C22}"/>
          </ac:picMkLst>
        </pc:picChg>
        <pc:picChg chg="add mod">
          <ac:chgData name="Vishal Shah" userId="07432260-0bb8-4f6d-b01a-b1cba8d59480" providerId="ADAL" clId="{5925C166-ACD9-4CED-8A98-4D2207DCA78C}" dt="2024-08-09T05:39:14.021" v="819" actId="164"/>
          <ac:picMkLst>
            <pc:docMk/>
            <pc:sldMk cId="1536433967" sldId="280"/>
            <ac:picMk id="2400" creationId="{8635F861-496F-BCCE-61CD-8680CDB2E2E0}"/>
          </ac:picMkLst>
        </pc:picChg>
        <pc:picChg chg="add mod">
          <ac:chgData name="Vishal Shah" userId="07432260-0bb8-4f6d-b01a-b1cba8d59480" providerId="ADAL" clId="{5925C166-ACD9-4CED-8A98-4D2207DCA78C}" dt="2024-08-09T05:39:14.021" v="819" actId="164"/>
          <ac:picMkLst>
            <pc:docMk/>
            <pc:sldMk cId="1536433967" sldId="280"/>
            <ac:picMk id="2401" creationId="{33E15150-7C03-A17F-34D8-65596EBD7375}"/>
          </ac:picMkLst>
        </pc:picChg>
        <pc:picChg chg="add mod">
          <ac:chgData name="Vishal Shah" userId="07432260-0bb8-4f6d-b01a-b1cba8d59480" providerId="ADAL" clId="{5925C166-ACD9-4CED-8A98-4D2207DCA78C}" dt="2024-08-09T05:39:14.021" v="819" actId="164"/>
          <ac:picMkLst>
            <pc:docMk/>
            <pc:sldMk cId="1536433967" sldId="280"/>
            <ac:picMk id="2402" creationId="{77C67B60-05AB-02D3-3F8C-882BD4310ED8}"/>
          </ac:picMkLst>
        </pc:picChg>
        <pc:picChg chg="add mod">
          <ac:chgData name="Vishal Shah" userId="07432260-0bb8-4f6d-b01a-b1cba8d59480" providerId="ADAL" clId="{5925C166-ACD9-4CED-8A98-4D2207DCA78C}" dt="2024-08-09T05:39:14.021" v="819" actId="164"/>
          <ac:picMkLst>
            <pc:docMk/>
            <pc:sldMk cId="1536433967" sldId="280"/>
            <ac:picMk id="2403" creationId="{4CA35D97-4F0C-B605-015F-1DC78D672558}"/>
          </ac:picMkLst>
        </pc:picChg>
        <pc:picChg chg="add mod">
          <ac:chgData name="Vishal Shah" userId="07432260-0bb8-4f6d-b01a-b1cba8d59480" providerId="ADAL" clId="{5925C166-ACD9-4CED-8A98-4D2207DCA78C}" dt="2024-08-09T05:39:14.021" v="819" actId="164"/>
          <ac:picMkLst>
            <pc:docMk/>
            <pc:sldMk cId="1536433967" sldId="280"/>
            <ac:picMk id="2404" creationId="{037522C9-66AC-6414-AE16-D46CB35F2244}"/>
          </ac:picMkLst>
        </pc:picChg>
        <pc:picChg chg="add mod">
          <ac:chgData name="Vishal Shah" userId="07432260-0bb8-4f6d-b01a-b1cba8d59480" providerId="ADAL" clId="{5925C166-ACD9-4CED-8A98-4D2207DCA78C}" dt="2024-08-09T05:39:14.021" v="819" actId="164"/>
          <ac:picMkLst>
            <pc:docMk/>
            <pc:sldMk cId="1536433967" sldId="280"/>
            <ac:picMk id="2405" creationId="{EC51DD2B-D501-2704-160E-CA8E3642EA0A}"/>
          </ac:picMkLst>
        </pc:picChg>
        <pc:picChg chg="add mod">
          <ac:chgData name="Vishal Shah" userId="07432260-0bb8-4f6d-b01a-b1cba8d59480" providerId="ADAL" clId="{5925C166-ACD9-4CED-8A98-4D2207DCA78C}" dt="2024-08-09T05:39:14.021" v="819" actId="164"/>
          <ac:picMkLst>
            <pc:docMk/>
            <pc:sldMk cId="1536433967" sldId="280"/>
            <ac:picMk id="2406" creationId="{F9E3E64A-3AA6-FD9A-FCDF-C2C8A35B0DA0}"/>
          </ac:picMkLst>
        </pc:picChg>
        <pc:picChg chg="add mod">
          <ac:chgData name="Vishal Shah" userId="07432260-0bb8-4f6d-b01a-b1cba8d59480" providerId="ADAL" clId="{5925C166-ACD9-4CED-8A98-4D2207DCA78C}" dt="2024-08-09T05:39:14.021" v="819" actId="164"/>
          <ac:picMkLst>
            <pc:docMk/>
            <pc:sldMk cId="1536433967" sldId="280"/>
            <ac:picMk id="2407" creationId="{B815FCBD-6D08-3884-DF28-AF592338B48A}"/>
          </ac:picMkLst>
        </pc:picChg>
        <pc:picChg chg="add mod">
          <ac:chgData name="Vishal Shah" userId="07432260-0bb8-4f6d-b01a-b1cba8d59480" providerId="ADAL" clId="{5925C166-ACD9-4CED-8A98-4D2207DCA78C}" dt="2024-08-09T05:39:14.021" v="819" actId="164"/>
          <ac:picMkLst>
            <pc:docMk/>
            <pc:sldMk cId="1536433967" sldId="280"/>
            <ac:picMk id="2408" creationId="{07A80D04-3602-7D76-3035-9FC022CD6E8B}"/>
          </ac:picMkLst>
        </pc:picChg>
        <pc:picChg chg="add mod">
          <ac:chgData name="Vishal Shah" userId="07432260-0bb8-4f6d-b01a-b1cba8d59480" providerId="ADAL" clId="{5925C166-ACD9-4CED-8A98-4D2207DCA78C}" dt="2024-08-09T05:39:14.021" v="819" actId="164"/>
          <ac:picMkLst>
            <pc:docMk/>
            <pc:sldMk cId="1536433967" sldId="280"/>
            <ac:picMk id="2409" creationId="{EF393849-4A3B-8C14-1A51-B07012B92346}"/>
          </ac:picMkLst>
        </pc:picChg>
        <pc:picChg chg="add mod">
          <ac:chgData name="Vishal Shah" userId="07432260-0bb8-4f6d-b01a-b1cba8d59480" providerId="ADAL" clId="{5925C166-ACD9-4CED-8A98-4D2207DCA78C}" dt="2024-08-09T05:39:14.021" v="819" actId="164"/>
          <ac:picMkLst>
            <pc:docMk/>
            <pc:sldMk cId="1536433967" sldId="280"/>
            <ac:picMk id="2410" creationId="{14D951A8-5F3A-A839-05C4-505C484E0A50}"/>
          </ac:picMkLst>
        </pc:picChg>
        <pc:picChg chg="add mod">
          <ac:chgData name="Vishal Shah" userId="07432260-0bb8-4f6d-b01a-b1cba8d59480" providerId="ADAL" clId="{5925C166-ACD9-4CED-8A98-4D2207DCA78C}" dt="2024-08-09T05:39:14.021" v="819" actId="164"/>
          <ac:picMkLst>
            <pc:docMk/>
            <pc:sldMk cId="1536433967" sldId="280"/>
            <ac:picMk id="2411" creationId="{7DB8ADB9-63AF-0222-8184-CE053AE6CD79}"/>
          </ac:picMkLst>
        </pc:picChg>
        <pc:picChg chg="add mod">
          <ac:chgData name="Vishal Shah" userId="07432260-0bb8-4f6d-b01a-b1cba8d59480" providerId="ADAL" clId="{5925C166-ACD9-4CED-8A98-4D2207DCA78C}" dt="2024-08-09T05:39:14.021" v="819" actId="164"/>
          <ac:picMkLst>
            <pc:docMk/>
            <pc:sldMk cId="1536433967" sldId="280"/>
            <ac:picMk id="2412" creationId="{23FD203F-EE4B-5550-1538-33BDB000B505}"/>
          </ac:picMkLst>
        </pc:picChg>
        <pc:picChg chg="add mod">
          <ac:chgData name="Vishal Shah" userId="07432260-0bb8-4f6d-b01a-b1cba8d59480" providerId="ADAL" clId="{5925C166-ACD9-4CED-8A98-4D2207DCA78C}" dt="2024-08-09T05:39:14.021" v="819" actId="164"/>
          <ac:picMkLst>
            <pc:docMk/>
            <pc:sldMk cId="1536433967" sldId="280"/>
            <ac:picMk id="2413" creationId="{ED4C0300-7292-B043-DC12-951EE5882093}"/>
          </ac:picMkLst>
        </pc:picChg>
        <pc:picChg chg="add mod">
          <ac:chgData name="Vishal Shah" userId="07432260-0bb8-4f6d-b01a-b1cba8d59480" providerId="ADAL" clId="{5925C166-ACD9-4CED-8A98-4D2207DCA78C}" dt="2024-08-09T05:39:14.021" v="819" actId="164"/>
          <ac:picMkLst>
            <pc:docMk/>
            <pc:sldMk cId="1536433967" sldId="280"/>
            <ac:picMk id="2414" creationId="{5B780D2B-2FFB-C4F3-74E4-A5AEBBAA0FD3}"/>
          </ac:picMkLst>
        </pc:picChg>
        <pc:picChg chg="add mod">
          <ac:chgData name="Vishal Shah" userId="07432260-0bb8-4f6d-b01a-b1cba8d59480" providerId="ADAL" clId="{5925C166-ACD9-4CED-8A98-4D2207DCA78C}" dt="2024-08-09T05:39:14.021" v="819" actId="164"/>
          <ac:picMkLst>
            <pc:docMk/>
            <pc:sldMk cId="1536433967" sldId="280"/>
            <ac:picMk id="2415" creationId="{87F35858-BF74-7706-F55A-B5DE87713077}"/>
          </ac:picMkLst>
        </pc:picChg>
        <pc:picChg chg="add mod">
          <ac:chgData name="Vishal Shah" userId="07432260-0bb8-4f6d-b01a-b1cba8d59480" providerId="ADAL" clId="{5925C166-ACD9-4CED-8A98-4D2207DCA78C}" dt="2024-08-09T05:39:14.021" v="819" actId="164"/>
          <ac:picMkLst>
            <pc:docMk/>
            <pc:sldMk cId="1536433967" sldId="280"/>
            <ac:picMk id="2416" creationId="{900F810A-5657-A83D-728F-02D45B1F685E}"/>
          </ac:picMkLst>
        </pc:picChg>
        <pc:picChg chg="add mod">
          <ac:chgData name="Vishal Shah" userId="07432260-0bb8-4f6d-b01a-b1cba8d59480" providerId="ADAL" clId="{5925C166-ACD9-4CED-8A98-4D2207DCA78C}" dt="2024-08-09T05:39:14.021" v="819" actId="164"/>
          <ac:picMkLst>
            <pc:docMk/>
            <pc:sldMk cId="1536433967" sldId="280"/>
            <ac:picMk id="2417" creationId="{75EF6BC0-536F-00E0-0557-8A1896A185C7}"/>
          </ac:picMkLst>
        </pc:picChg>
        <pc:picChg chg="add mod">
          <ac:chgData name="Vishal Shah" userId="07432260-0bb8-4f6d-b01a-b1cba8d59480" providerId="ADAL" clId="{5925C166-ACD9-4CED-8A98-4D2207DCA78C}" dt="2024-08-09T05:39:14.021" v="819" actId="164"/>
          <ac:picMkLst>
            <pc:docMk/>
            <pc:sldMk cId="1536433967" sldId="280"/>
            <ac:picMk id="2418" creationId="{08740B96-AC21-E8FF-34C5-3F72C048F85A}"/>
          </ac:picMkLst>
        </pc:picChg>
        <pc:picChg chg="add mod">
          <ac:chgData name="Vishal Shah" userId="07432260-0bb8-4f6d-b01a-b1cba8d59480" providerId="ADAL" clId="{5925C166-ACD9-4CED-8A98-4D2207DCA78C}" dt="2024-08-09T05:39:14.021" v="819" actId="164"/>
          <ac:picMkLst>
            <pc:docMk/>
            <pc:sldMk cId="1536433967" sldId="280"/>
            <ac:picMk id="2419" creationId="{1354C1B6-C951-1C9B-59D2-625BA5E2D262}"/>
          </ac:picMkLst>
        </pc:picChg>
        <pc:picChg chg="add mod">
          <ac:chgData name="Vishal Shah" userId="07432260-0bb8-4f6d-b01a-b1cba8d59480" providerId="ADAL" clId="{5925C166-ACD9-4CED-8A98-4D2207DCA78C}" dt="2024-08-09T05:39:14.021" v="819" actId="164"/>
          <ac:picMkLst>
            <pc:docMk/>
            <pc:sldMk cId="1536433967" sldId="280"/>
            <ac:picMk id="2420" creationId="{9E199093-E919-74E1-DB3A-862B30FCB92E}"/>
          </ac:picMkLst>
        </pc:picChg>
        <pc:picChg chg="add mod">
          <ac:chgData name="Vishal Shah" userId="07432260-0bb8-4f6d-b01a-b1cba8d59480" providerId="ADAL" clId="{5925C166-ACD9-4CED-8A98-4D2207DCA78C}" dt="2024-08-09T05:39:14.021" v="819" actId="164"/>
          <ac:picMkLst>
            <pc:docMk/>
            <pc:sldMk cId="1536433967" sldId="280"/>
            <ac:picMk id="2421" creationId="{BC34429D-6025-1D98-C818-A6FE9B6A3D2B}"/>
          </ac:picMkLst>
        </pc:picChg>
        <pc:picChg chg="add mod">
          <ac:chgData name="Vishal Shah" userId="07432260-0bb8-4f6d-b01a-b1cba8d59480" providerId="ADAL" clId="{5925C166-ACD9-4CED-8A98-4D2207DCA78C}" dt="2024-08-09T05:39:14.021" v="819" actId="164"/>
          <ac:picMkLst>
            <pc:docMk/>
            <pc:sldMk cId="1536433967" sldId="280"/>
            <ac:picMk id="2422" creationId="{577A3600-E527-86F1-48B6-CF7DD64545D7}"/>
          </ac:picMkLst>
        </pc:picChg>
        <pc:picChg chg="add mod">
          <ac:chgData name="Vishal Shah" userId="07432260-0bb8-4f6d-b01a-b1cba8d59480" providerId="ADAL" clId="{5925C166-ACD9-4CED-8A98-4D2207DCA78C}" dt="2024-08-09T05:39:14.021" v="819" actId="164"/>
          <ac:picMkLst>
            <pc:docMk/>
            <pc:sldMk cId="1536433967" sldId="280"/>
            <ac:picMk id="2423" creationId="{CAFDA6E8-ACE5-F5C5-D602-E8E3A6728E87}"/>
          </ac:picMkLst>
        </pc:picChg>
        <pc:picChg chg="add mod">
          <ac:chgData name="Vishal Shah" userId="07432260-0bb8-4f6d-b01a-b1cba8d59480" providerId="ADAL" clId="{5925C166-ACD9-4CED-8A98-4D2207DCA78C}" dt="2024-08-09T05:39:14.021" v="819" actId="164"/>
          <ac:picMkLst>
            <pc:docMk/>
            <pc:sldMk cId="1536433967" sldId="280"/>
            <ac:picMk id="2424" creationId="{E9E3C8B9-6472-5DA6-C74C-646E53232199}"/>
          </ac:picMkLst>
        </pc:picChg>
        <pc:picChg chg="add mod">
          <ac:chgData name="Vishal Shah" userId="07432260-0bb8-4f6d-b01a-b1cba8d59480" providerId="ADAL" clId="{5925C166-ACD9-4CED-8A98-4D2207DCA78C}" dt="2024-08-09T05:39:14.021" v="819" actId="164"/>
          <ac:picMkLst>
            <pc:docMk/>
            <pc:sldMk cId="1536433967" sldId="280"/>
            <ac:picMk id="2425" creationId="{A2E83AE7-FC0A-46E7-70D8-005658CC1B40}"/>
          </ac:picMkLst>
        </pc:picChg>
        <pc:picChg chg="add mod">
          <ac:chgData name="Vishal Shah" userId="07432260-0bb8-4f6d-b01a-b1cba8d59480" providerId="ADAL" clId="{5925C166-ACD9-4CED-8A98-4D2207DCA78C}" dt="2024-08-09T05:39:14.021" v="819" actId="164"/>
          <ac:picMkLst>
            <pc:docMk/>
            <pc:sldMk cId="1536433967" sldId="280"/>
            <ac:picMk id="2426" creationId="{96D2EE11-E476-B1A5-C706-5EFEEC271AEE}"/>
          </ac:picMkLst>
        </pc:picChg>
        <pc:picChg chg="add mod">
          <ac:chgData name="Vishal Shah" userId="07432260-0bb8-4f6d-b01a-b1cba8d59480" providerId="ADAL" clId="{5925C166-ACD9-4CED-8A98-4D2207DCA78C}" dt="2024-08-09T05:39:14.021" v="819" actId="164"/>
          <ac:picMkLst>
            <pc:docMk/>
            <pc:sldMk cId="1536433967" sldId="280"/>
            <ac:picMk id="2427" creationId="{FFB257BD-EB77-873F-AA1F-2E51533102CE}"/>
          </ac:picMkLst>
        </pc:picChg>
        <pc:picChg chg="add mod">
          <ac:chgData name="Vishal Shah" userId="07432260-0bb8-4f6d-b01a-b1cba8d59480" providerId="ADAL" clId="{5925C166-ACD9-4CED-8A98-4D2207DCA78C}" dt="2024-08-09T05:39:14.021" v="819" actId="164"/>
          <ac:picMkLst>
            <pc:docMk/>
            <pc:sldMk cId="1536433967" sldId="280"/>
            <ac:picMk id="2428" creationId="{E89328AE-F3C2-7932-0C1D-088370C3A3F1}"/>
          </ac:picMkLst>
        </pc:picChg>
        <pc:picChg chg="add mod">
          <ac:chgData name="Vishal Shah" userId="07432260-0bb8-4f6d-b01a-b1cba8d59480" providerId="ADAL" clId="{5925C166-ACD9-4CED-8A98-4D2207DCA78C}" dt="2024-08-09T05:39:14.021" v="819" actId="164"/>
          <ac:picMkLst>
            <pc:docMk/>
            <pc:sldMk cId="1536433967" sldId="280"/>
            <ac:picMk id="2429" creationId="{AE9B2309-1833-B54B-8761-3AFDB82455D3}"/>
          </ac:picMkLst>
        </pc:picChg>
        <pc:picChg chg="add mod">
          <ac:chgData name="Vishal Shah" userId="07432260-0bb8-4f6d-b01a-b1cba8d59480" providerId="ADAL" clId="{5925C166-ACD9-4CED-8A98-4D2207DCA78C}" dt="2024-08-09T05:39:14.021" v="819" actId="164"/>
          <ac:picMkLst>
            <pc:docMk/>
            <pc:sldMk cId="1536433967" sldId="280"/>
            <ac:picMk id="2430" creationId="{A7177C6C-2E9E-0189-13BB-7DDAC7FD44EE}"/>
          </ac:picMkLst>
        </pc:picChg>
        <pc:picChg chg="add mod">
          <ac:chgData name="Vishal Shah" userId="07432260-0bb8-4f6d-b01a-b1cba8d59480" providerId="ADAL" clId="{5925C166-ACD9-4CED-8A98-4D2207DCA78C}" dt="2024-08-09T05:39:14.021" v="819" actId="164"/>
          <ac:picMkLst>
            <pc:docMk/>
            <pc:sldMk cId="1536433967" sldId="280"/>
            <ac:picMk id="2431" creationId="{D0878727-F08A-B90C-AEF8-C583B919649C}"/>
          </ac:picMkLst>
        </pc:picChg>
        <pc:picChg chg="add mod">
          <ac:chgData name="Vishal Shah" userId="07432260-0bb8-4f6d-b01a-b1cba8d59480" providerId="ADAL" clId="{5925C166-ACD9-4CED-8A98-4D2207DCA78C}" dt="2024-08-09T05:39:14.021" v="819" actId="164"/>
          <ac:picMkLst>
            <pc:docMk/>
            <pc:sldMk cId="1536433967" sldId="280"/>
            <ac:picMk id="2432" creationId="{72E12BBF-382E-AACB-C1DD-BA421E16B804}"/>
          </ac:picMkLst>
        </pc:picChg>
        <pc:picChg chg="add mod">
          <ac:chgData name="Vishal Shah" userId="07432260-0bb8-4f6d-b01a-b1cba8d59480" providerId="ADAL" clId="{5925C166-ACD9-4CED-8A98-4D2207DCA78C}" dt="2024-08-09T05:39:14.021" v="819" actId="164"/>
          <ac:picMkLst>
            <pc:docMk/>
            <pc:sldMk cId="1536433967" sldId="280"/>
            <ac:picMk id="2433" creationId="{4A69B4DC-F589-E2E0-7840-CD1EF62F9D0A}"/>
          </ac:picMkLst>
        </pc:picChg>
        <pc:picChg chg="add mod">
          <ac:chgData name="Vishal Shah" userId="07432260-0bb8-4f6d-b01a-b1cba8d59480" providerId="ADAL" clId="{5925C166-ACD9-4CED-8A98-4D2207DCA78C}" dt="2024-08-09T05:39:14.021" v="819" actId="164"/>
          <ac:picMkLst>
            <pc:docMk/>
            <pc:sldMk cId="1536433967" sldId="280"/>
            <ac:picMk id="2434" creationId="{DFD0A2A9-46DC-E08A-69F2-5A8891E5BC63}"/>
          </ac:picMkLst>
        </pc:picChg>
        <pc:picChg chg="add mod">
          <ac:chgData name="Vishal Shah" userId="07432260-0bb8-4f6d-b01a-b1cba8d59480" providerId="ADAL" clId="{5925C166-ACD9-4CED-8A98-4D2207DCA78C}" dt="2024-08-09T05:39:14.021" v="819" actId="164"/>
          <ac:picMkLst>
            <pc:docMk/>
            <pc:sldMk cId="1536433967" sldId="280"/>
            <ac:picMk id="2435" creationId="{88B6E1B1-A84F-DE05-0392-315C98721627}"/>
          </ac:picMkLst>
        </pc:picChg>
        <pc:picChg chg="add mod">
          <ac:chgData name="Vishal Shah" userId="07432260-0bb8-4f6d-b01a-b1cba8d59480" providerId="ADAL" clId="{5925C166-ACD9-4CED-8A98-4D2207DCA78C}" dt="2024-08-09T05:39:14.021" v="819" actId="164"/>
          <ac:picMkLst>
            <pc:docMk/>
            <pc:sldMk cId="1536433967" sldId="280"/>
            <ac:picMk id="2436" creationId="{FB97402C-F2BE-FE27-52A3-C891ABB8FA4A}"/>
          </ac:picMkLst>
        </pc:picChg>
        <pc:picChg chg="add mod">
          <ac:chgData name="Vishal Shah" userId="07432260-0bb8-4f6d-b01a-b1cba8d59480" providerId="ADAL" clId="{5925C166-ACD9-4CED-8A98-4D2207DCA78C}" dt="2024-08-09T05:39:14.021" v="819" actId="164"/>
          <ac:picMkLst>
            <pc:docMk/>
            <pc:sldMk cId="1536433967" sldId="280"/>
            <ac:picMk id="2437" creationId="{5FD69723-1329-D4EB-A2F6-2DF0D98C491A}"/>
          </ac:picMkLst>
        </pc:picChg>
        <pc:picChg chg="add mod">
          <ac:chgData name="Vishal Shah" userId="07432260-0bb8-4f6d-b01a-b1cba8d59480" providerId="ADAL" clId="{5925C166-ACD9-4CED-8A98-4D2207DCA78C}" dt="2024-08-09T05:39:14.021" v="819" actId="164"/>
          <ac:picMkLst>
            <pc:docMk/>
            <pc:sldMk cId="1536433967" sldId="280"/>
            <ac:picMk id="2438" creationId="{794075E7-86A7-4DD3-7747-31EB8F114511}"/>
          </ac:picMkLst>
        </pc:picChg>
        <pc:picChg chg="add mod">
          <ac:chgData name="Vishal Shah" userId="07432260-0bb8-4f6d-b01a-b1cba8d59480" providerId="ADAL" clId="{5925C166-ACD9-4CED-8A98-4D2207DCA78C}" dt="2024-08-09T05:39:14.021" v="819" actId="164"/>
          <ac:picMkLst>
            <pc:docMk/>
            <pc:sldMk cId="1536433967" sldId="280"/>
            <ac:picMk id="2439" creationId="{42C71403-EA3A-9A4B-9F57-C1B450654674}"/>
          </ac:picMkLst>
        </pc:picChg>
        <pc:picChg chg="add mod">
          <ac:chgData name="Vishal Shah" userId="07432260-0bb8-4f6d-b01a-b1cba8d59480" providerId="ADAL" clId="{5925C166-ACD9-4CED-8A98-4D2207DCA78C}" dt="2024-08-09T05:39:14.021" v="819" actId="164"/>
          <ac:picMkLst>
            <pc:docMk/>
            <pc:sldMk cId="1536433967" sldId="280"/>
            <ac:picMk id="2440" creationId="{F0B4D701-968A-A9C5-528E-CE716EB9B514}"/>
          </ac:picMkLst>
        </pc:picChg>
        <pc:picChg chg="add mod">
          <ac:chgData name="Vishal Shah" userId="07432260-0bb8-4f6d-b01a-b1cba8d59480" providerId="ADAL" clId="{5925C166-ACD9-4CED-8A98-4D2207DCA78C}" dt="2024-08-09T05:39:14.021" v="819" actId="164"/>
          <ac:picMkLst>
            <pc:docMk/>
            <pc:sldMk cId="1536433967" sldId="280"/>
            <ac:picMk id="2441" creationId="{4967D8E1-0CA0-F353-AF95-97A0D3148EF4}"/>
          </ac:picMkLst>
        </pc:picChg>
        <pc:picChg chg="add mod">
          <ac:chgData name="Vishal Shah" userId="07432260-0bb8-4f6d-b01a-b1cba8d59480" providerId="ADAL" clId="{5925C166-ACD9-4CED-8A98-4D2207DCA78C}" dt="2024-08-09T05:39:14.021" v="819" actId="164"/>
          <ac:picMkLst>
            <pc:docMk/>
            <pc:sldMk cId="1536433967" sldId="280"/>
            <ac:picMk id="2442" creationId="{F692185E-DFB8-9041-E847-CCBB0AA7AFE7}"/>
          </ac:picMkLst>
        </pc:picChg>
        <pc:picChg chg="add mod">
          <ac:chgData name="Vishal Shah" userId="07432260-0bb8-4f6d-b01a-b1cba8d59480" providerId="ADAL" clId="{5925C166-ACD9-4CED-8A98-4D2207DCA78C}" dt="2024-08-09T05:39:14.021" v="819" actId="164"/>
          <ac:picMkLst>
            <pc:docMk/>
            <pc:sldMk cId="1536433967" sldId="280"/>
            <ac:picMk id="2443" creationId="{04DABE8E-589B-FD29-5578-376792D1B3AE}"/>
          </ac:picMkLst>
        </pc:picChg>
        <pc:picChg chg="add mod">
          <ac:chgData name="Vishal Shah" userId="07432260-0bb8-4f6d-b01a-b1cba8d59480" providerId="ADAL" clId="{5925C166-ACD9-4CED-8A98-4D2207DCA78C}" dt="2024-08-09T05:39:14.021" v="819" actId="164"/>
          <ac:picMkLst>
            <pc:docMk/>
            <pc:sldMk cId="1536433967" sldId="280"/>
            <ac:picMk id="2444" creationId="{A6DBFD61-9068-1DC7-414E-8B2042C99476}"/>
          </ac:picMkLst>
        </pc:picChg>
        <pc:picChg chg="add mod">
          <ac:chgData name="Vishal Shah" userId="07432260-0bb8-4f6d-b01a-b1cba8d59480" providerId="ADAL" clId="{5925C166-ACD9-4CED-8A98-4D2207DCA78C}" dt="2024-08-09T05:39:14.021" v="819" actId="164"/>
          <ac:picMkLst>
            <pc:docMk/>
            <pc:sldMk cId="1536433967" sldId="280"/>
            <ac:picMk id="2445" creationId="{51145CEB-6099-715E-851D-59B61E83894D}"/>
          </ac:picMkLst>
        </pc:picChg>
        <pc:picChg chg="add mod">
          <ac:chgData name="Vishal Shah" userId="07432260-0bb8-4f6d-b01a-b1cba8d59480" providerId="ADAL" clId="{5925C166-ACD9-4CED-8A98-4D2207DCA78C}" dt="2024-08-09T05:39:14.021" v="819" actId="164"/>
          <ac:picMkLst>
            <pc:docMk/>
            <pc:sldMk cId="1536433967" sldId="280"/>
            <ac:picMk id="2446" creationId="{F8A0CFA9-1BBD-E1B1-FF92-61DFA22E826D}"/>
          </ac:picMkLst>
        </pc:picChg>
        <pc:picChg chg="add mod">
          <ac:chgData name="Vishal Shah" userId="07432260-0bb8-4f6d-b01a-b1cba8d59480" providerId="ADAL" clId="{5925C166-ACD9-4CED-8A98-4D2207DCA78C}" dt="2024-08-09T05:39:14.021" v="819" actId="164"/>
          <ac:picMkLst>
            <pc:docMk/>
            <pc:sldMk cId="1536433967" sldId="280"/>
            <ac:picMk id="2447" creationId="{B0028FA8-1EC5-A10C-8380-E71BE770D4AF}"/>
          </ac:picMkLst>
        </pc:picChg>
        <pc:picChg chg="add mod">
          <ac:chgData name="Vishal Shah" userId="07432260-0bb8-4f6d-b01a-b1cba8d59480" providerId="ADAL" clId="{5925C166-ACD9-4CED-8A98-4D2207DCA78C}" dt="2024-08-09T05:39:14.021" v="819" actId="164"/>
          <ac:picMkLst>
            <pc:docMk/>
            <pc:sldMk cId="1536433967" sldId="280"/>
            <ac:picMk id="2448" creationId="{B3F57CED-A7F2-E345-3FF0-127937F650DF}"/>
          </ac:picMkLst>
        </pc:picChg>
        <pc:picChg chg="add mod">
          <ac:chgData name="Vishal Shah" userId="07432260-0bb8-4f6d-b01a-b1cba8d59480" providerId="ADAL" clId="{5925C166-ACD9-4CED-8A98-4D2207DCA78C}" dt="2024-08-09T05:39:14.021" v="819" actId="164"/>
          <ac:picMkLst>
            <pc:docMk/>
            <pc:sldMk cId="1536433967" sldId="280"/>
            <ac:picMk id="2449" creationId="{7C68BE55-CF3F-85F6-3B28-CED770302FB0}"/>
          </ac:picMkLst>
        </pc:picChg>
        <pc:picChg chg="add mod">
          <ac:chgData name="Vishal Shah" userId="07432260-0bb8-4f6d-b01a-b1cba8d59480" providerId="ADAL" clId="{5925C166-ACD9-4CED-8A98-4D2207DCA78C}" dt="2024-08-09T05:39:14.021" v="819" actId="164"/>
          <ac:picMkLst>
            <pc:docMk/>
            <pc:sldMk cId="1536433967" sldId="280"/>
            <ac:picMk id="2450" creationId="{E50F9D59-DD28-6116-B5BB-12D0C18B24A9}"/>
          </ac:picMkLst>
        </pc:picChg>
        <pc:picChg chg="add mod">
          <ac:chgData name="Vishal Shah" userId="07432260-0bb8-4f6d-b01a-b1cba8d59480" providerId="ADAL" clId="{5925C166-ACD9-4CED-8A98-4D2207DCA78C}" dt="2024-08-09T05:39:14.021" v="819" actId="164"/>
          <ac:picMkLst>
            <pc:docMk/>
            <pc:sldMk cId="1536433967" sldId="280"/>
            <ac:picMk id="2451" creationId="{D13314B2-87A0-29C7-8F15-998AB6617BA3}"/>
          </ac:picMkLst>
        </pc:picChg>
        <pc:picChg chg="add mod">
          <ac:chgData name="Vishal Shah" userId="07432260-0bb8-4f6d-b01a-b1cba8d59480" providerId="ADAL" clId="{5925C166-ACD9-4CED-8A98-4D2207DCA78C}" dt="2024-08-09T05:39:14.021" v="819" actId="164"/>
          <ac:picMkLst>
            <pc:docMk/>
            <pc:sldMk cId="1536433967" sldId="280"/>
            <ac:picMk id="2452" creationId="{8F7D9A1B-DC51-548E-F1DC-E23F32372404}"/>
          </ac:picMkLst>
        </pc:picChg>
        <pc:picChg chg="add mod">
          <ac:chgData name="Vishal Shah" userId="07432260-0bb8-4f6d-b01a-b1cba8d59480" providerId="ADAL" clId="{5925C166-ACD9-4CED-8A98-4D2207DCA78C}" dt="2024-08-09T05:39:14.021" v="819" actId="164"/>
          <ac:picMkLst>
            <pc:docMk/>
            <pc:sldMk cId="1536433967" sldId="280"/>
            <ac:picMk id="2453" creationId="{74FD68C9-498D-1492-3210-069E58621A77}"/>
          </ac:picMkLst>
        </pc:picChg>
        <pc:picChg chg="add mod">
          <ac:chgData name="Vishal Shah" userId="07432260-0bb8-4f6d-b01a-b1cba8d59480" providerId="ADAL" clId="{5925C166-ACD9-4CED-8A98-4D2207DCA78C}" dt="2024-08-09T05:39:14.021" v="819" actId="164"/>
          <ac:picMkLst>
            <pc:docMk/>
            <pc:sldMk cId="1536433967" sldId="280"/>
            <ac:picMk id="2454" creationId="{2E300A46-892A-EC1A-34BE-D11A7C57960B}"/>
          </ac:picMkLst>
        </pc:picChg>
        <pc:picChg chg="add mod">
          <ac:chgData name="Vishal Shah" userId="07432260-0bb8-4f6d-b01a-b1cba8d59480" providerId="ADAL" clId="{5925C166-ACD9-4CED-8A98-4D2207DCA78C}" dt="2024-08-09T05:39:14.021" v="819" actId="164"/>
          <ac:picMkLst>
            <pc:docMk/>
            <pc:sldMk cId="1536433967" sldId="280"/>
            <ac:picMk id="2455" creationId="{A8A131B8-2833-13FE-301B-0737B21ABA5C}"/>
          </ac:picMkLst>
        </pc:picChg>
        <pc:picChg chg="add mod">
          <ac:chgData name="Vishal Shah" userId="07432260-0bb8-4f6d-b01a-b1cba8d59480" providerId="ADAL" clId="{5925C166-ACD9-4CED-8A98-4D2207DCA78C}" dt="2024-08-09T05:39:14.021" v="819" actId="164"/>
          <ac:picMkLst>
            <pc:docMk/>
            <pc:sldMk cId="1536433967" sldId="280"/>
            <ac:picMk id="2456" creationId="{067C5578-82E7-0C58-B63A-37D49FAF06B9}"/>
          </ac:picMkLst>
        </pc:picChg>
        <pc:picChg chg="add mod">
          <ac:chgData name="Vishal Shah" userId="07432260-0bb8-4f6d-b01a-b1cba8d59480" providerId="ADAL" clId="{5925C166-ACD9-4CED-8A98-4D2207DCA78C}" dt="2024-08-09T05:39:14.021" v="819" actId="164"/>
          <ac:picMkLst>
            <pc:docMk/>
            <pc:sldMk cId="1536433967" sldId="280"/>
            <ac:picMk id="2457" creationId="{4865E771-E8B9-1FC1-48E4-C0797B302D50}"/>
          </ac:picMkLst>
        </pc:picChg>
        <pc:picChg chg="add mod">
          <ac:chgData name="Vishal Shah" userId="07432260-0bb8-4f6d-b01a-b1cba8d59480" providerId="ADAL" clId="{5925C166-ACD9-4CED-8A98-4D2207DCA78C}" dt="2024-08-09T05:39:14.021" v="819" actId="164"/>
          <ac:picMkLst>
            <pc:docMk/>
            <pc:sldMk cId="1536433967" sldId="280"/>
            <ac:picMk id="2458" creationId="{B9C17C9E-1696-F92B-BB80-0118FBD30354}"/>
          </ac:picMkLst>
        </pc:picChg>
        <pc:picChg chg="add mod">
          <ac:chgData name="Vishal Shah" userId="07432260-0bb8-4f6d-b01a-b1cba8d59480" providerId="ADAL" clId="{5925C166-ACD9-4CED-8A98-4D2207DCA78C}" dt="2024-08-09T05:39:14.021" v="819" actId="164"/>
          <ac:picMkLst>
            <pc:docMk/>
            <pc:sldMk cId="1536433967" sldId="280"/>
            <ac:picMk id="2459" creationId="{84B5D491-27A1-174C-F361-C33391AC7F3E}"/>
          </ac:picMkLst>
        </pc:picChg>
        <pc:picChg chg="add mod">
          <ac:chgData name="Vishal Shah" userId="07432260-0bb8-4f6d-b01a-b1cba8d59480" providerId="ADAL" clId="{5925C166-ACD9-4CED-8A98-4D2207DCA78C}" dt="2024-08-09T05:39:14.021" v="819" actId="164"/>
          <ac:picMkLst>
            <pc:docMk/>
            <pc:sldMk cId="1536433967" sldId="280"/>
            <ac:picMk id="2460" creationId="{9A6A8683-CC36-8112-FC7B-963BF4095412}"/>
          </ac:picMkLst>
        </pc:picChg>
        <pc:picChg chg="add mod">
          <ac:chgData name="Vishal Shah" userId="07432260-0bb8-4f6d-b01a-b1cba8d59480" providerId="ADAL" clId="{5925C166-ACD9-4CED-8A98-4D2207DCA78C}" dt="2024-08-09T05:39:14.021" v="819" actId="164"/>
          <ac:picMkLst>
            <pc:docMk/>
            <pc:sldMk cId="1536433967" sldId="280"/>
            <ac:picMk id="2461" creationId="{4C31A431-402E-3C24-1B92-2EF1E14DA6EC}"/>
          </ac:picMkLst>
        </pc:picChg>
        <pc:picChg chg="add mod">
          <ac:chgData name="Vishal Shah" userId="07432260-0bb8-4f6d-b01a-b1cba8d59480" providerId="ADAL" clId="{5925C166-ACD9-4CED-8A98-4D2207DCA78C}" dt="2024-08-09T05:39:14.021" v="819" actId="164"/>
          <ac:picMkLst>
            <pc:docMk/>
            <pc:sldMk cId="1536433967" sldId="280"/>
            <ac:picMk id="2462" creationId="{02BC1A2A-CF9B-B4A9-DA47-88FF0EBF5AED}"/>
          </ac:picMkLst>
        </pc:picChg>
        <pc:picChg chg="add mod">
          <ac:chgData name="Vishal Shah" userId="07432260-0bb8-4f6d-b01a-b1cba8d59480" providerId="ADAL" clId="{5925C166-ACD9-4CED-8A98-4D2207DCA78C}" dt="2024-08-09T05:39:14.021" v="819" actId="164"/>
          <ac:picMkLst>
            <pc:docMk/>
            <pc:sldMk cId="1536433967" sldId="280"/>
            <ac:picMk id="2463" creationId="{76490F6A-4C3B-27A4-EEEF-D0F16290645F}"/>
          </ac:picMkLst>
        </pc:picChg>
        <pc:picChg chg="add mod">
          <ac:chgData name="Vishal Shah" userId="07432260-0bb8-4f6d-b01a-b1cba8d59480" providerId="ADAL" clId="{5925C166-ACD9-4CED-8A98-4D2207DCA78C}" dt="2024-08-09T05:39:14.021" v="819" actId="164"/>
          <ac:picMkLst>
            <pc:docMk/>
            <pc:sldMk cId="1536433967" sldId="280"/>
            <ac:picMk id="2464" creationId="{874FD0FC-6153-FE74-94E0-47FAF4EA8802}"/>
          </ac:picMkLst>
        </pc:picChg>
        <pc:picChg chg="add mod">
          <ac:chgData name="Vishal Shah" userId="07432260-0bb8-4f6d-b01a-b1cba8d59480" providerId="ADAL" clId="{5925C166-ACD9-4CED-8A98-4D2207DCA78C}" dt="2024-08-09T05:39:14.021" v="819" actId="164"/>
          <ac:picMkLst>
            <pc:docMk/>
            <pc:sldMk cId="1536433967" sldId="280"/>
            <ac:picMk id="2465" creationId="{105E8172-3022-8CC8-9A30-18B3BB33B2CB}"/>
          </ac:picMkLst>
        </pc:picChg>
        <pc:picChg chg="add mod">
          <ac:chgData name="Vishal Shah" userId="07432260-0bb8-4f6d-b01a-b1cba8d59480" providerId="ADAL" clId="{5925C166-ACD9-4CED-8A98-4D2207DCA78C}" dt="2024-08-09T05:39:14.021" v="819" actId="164"/>
          <ac:picMkLst>
            <pc:docMk/>
            <pc:sldMk cId="1536433967" sldId="280"/>
            <ac:picMk id="2466" creationId="{2E6A2BC2-7F8F-8BF3-6511-DC3372FB943F}"/>
          </ac:picMkLst>
        </pc:picChg>
        <pc:picChg chg="add mod">
          <ac:chgData name="Vishal Shah" userId="07432260-0bb8-4f6d-b01a-b1cba8d59480" providerId="ADAL" clId="{5925C166-ACD9-4CED-8A98-4D2207DCA78C}" dt="2024-08-09T05:39:14.021" v="819" actId="164"/>
          <ac:picMkLst>
            <pc:docMk/>
            <pc:sldMk cId="1536433967" sldId="280"/>
            <ac:picMk id="2467" creationId="{F657E9B9-9E7F-874D-CA19-9003B5B1FC2A}"/>
          </ac:picMkLst>
        </pc:picChg>
        <pc:picChg chg="add mod">
          <ac:chgData name="Vishal Shah" userId="07432260-0bb8-4f6d-b01a-b1cba8d59480" providerId="ADAL" clId="{5925C166-ACD9-4CED-8A98-4D2207DCA78C}" dt="2024-08-09T05:39:14.021" v="819" actId="164"/>
          <ac:picMkLst>
            <pc:docMk/>
            <pc:sldMk cId="1536433967" sldId="280"/>
            <ac:picMk id="2468" creationId="{01AEC656-B448-4AFE-BAD6-0CAA2001807E}"/>
          </ac:picMkLst>
        </pc:picChg>
        <pc:picChg chg="add mod">
          <ac:chgData name="Vishal Shah" userId="07432260-0bb8-4f6d-b01a-b1cba8d59480" providerId="ADAL" clId="{5925C166-ACD9-4CED-8A98-4D2207DCA78C}" dt="2024-08-09T05:39:14.021" v="819" actId="164"/>
          <ac:picMkLst>
            <pc:docMk/>
            <pc:sldMk cId="1536433967" sldId="280"/>
            <ac:picMk id="2469" creationId="{0A7E1B74-DBD7-697C-62ED-AB47F82667C2}"/>
          </ac:picMkLst>
        </pc:picChg>
        <pc:picChg chg="add mod">
          <ac:chgData name="Vishal Shah" userId="07432260-0bb8-4f6d-b01a-b1cba8d59480" providerId="ADAL" clId="{5925C166-ACD9-4CED-8A98-4D2207DCA78C}" dt="2024-08-09T05:39:14.021" v="819" actId="164"/>
          <ac:picMkLst>
            <pc:docMk/>
            <pc:sldMk cId="1536433967" sldId="280"/>
            <ac:picMk id="2470" creationId="{8B292F3F-F03A-800B-FA42-51597CC5DDDD}"/>
          </ac:picMkLst>
        </pc:picChg>
        <pc:picChg chg="add mod">
          <ac:chgData name="Vishal Shah" userId="07432260-0bb8-4f6d-b01a-b1cba8d59480" providerId="ADAL" clId="{5925C166-ACD9-4CED-8A98-4D2207DCA78C}" dt="2024-08-09T05:39:14.021" v="819" actId="164"/>
          <ac:picMkLst>
            <pc:docMk/>
            <pc:sldMk cId="1536433967" sldId="280"/>
            <ac:picMk id="2471" creationId="{59ED3A88-5CAD-A927-F4D8-08BFE2FC7B02}"/>
          </ac:picMkLst>
        </pc:picChg>
        <pc:picChg chg="add mod">
          <ac:chgData name="Vishal Shah" userId="07432260-0bb8-4f6d-b01a-b1cba8d59480" providerId="ADAL" clId="{5925C166-ACD9-4CED-8A98-4D2207DCA78C}" dt="2024-08-09T05:39:14.021" v="819" actId="164"/>
          <ac:picMkLst>
            <pc:docMk/>
            <pc:sldMk cId="1536433967" sldId="280"/>
            <ac:picMk id="2472" creationId="{F521843D-AC84-C5C4-8A40-D8971961FA83}"/>
          </ac:picMkLst>
        </pc:picChg>
      </pc:sldChg>
      <pc:sldChg chg="addSp modSp new mod">
        <pc:chgData name="Vishal Shah" userId="07432260-0bb8-4f6d-b01a-b1cba8d59480" providerId="ADAL" clId="{5925C166-ACD9-4CED-8A98-4D2207DCA78C}" dt="2024-08-09T05:39:55.756" v="835" actId="1076"/>
        <pc:sldMkLst>
          <pc:docMk/>
          <pc:sldMk cId="950816136" sldId="281"/>
        </pc:sldMkLst>
        <pc:spChg chg="mod">
          <ac:chgData name="Vishal Shah" userId="07432260-0bb8-4f6d-b01a-b1cba8d59480" providerId="ADAL" clId="{5925C166-ACD9-4CED-8A98-4D2207DCA78C}" dt="2024-08-09T05:38:51.963" v="816"/>
          <ac:spMkLst>
            <pc:docMk/>
            <pc:sldMk cId="950816136" sldId="281"/>
            <ac:spMk id="4" creationId="{C649D7DB-CF6A-11C1-EC5C-D83C876FD651}"/>
          </ac:spMkLst>
        </pc:spChg>
        <pc:spChg chg="mod">
          <ac:chgData name="Vishal Shah" userId="07432260-0bb8-4f6d-b01a-b1cba8d59480" providerId="ADAL" clId="{5925C166-ACD9-4CED-8A98-4D2207DCA78C}" dt="2024-08-09T05:38:51.963" v="816"/>
          <ac:spMkLst>
            <pc:docMk/>
            <pc:sldMk cId="950816136" sldId="281"/>
            <ac:spMk id="5" creationId="{CE1E7D23-1B3F-A03D-1F4C-E273F2BF59B5}"/>
          </ac:spMkLst>
        </pc:spChg>
        <pc:spChg chg="mod">
          <ac:chgData name="Vishal Shah" userId="07432260-0bb8-4f6d-b01a-b1cba8d59480" providerId="ADAL" clId="{5925C166-ACD9-4CED-8A98-4D2207DCA78C}" dt="2024-08-09T05:38:51.963" v="816"/>
          <ac:spMkLst>
            <pc:docMk/>
            <pc:sldMk cId="950816136" sldId="281"/>
            <ac:spMk id="6" creationId="{3094FEA0-189D-3F88-81E3-AB67AB00C9A7}"/>
          </ac:spMkLst>
        </pc:spChg>
        <pc:spChg chg="mod">
          <ac:chgData name="Vishal Shah" userId="07432260-0bb8-4f6d-b01a-b1cba8d59480" providerId="ADAL" clId="{5925C166-ACD9-4CED-8A98-4D2207DCA78C}" dt="2024-08-09T05:38:51.963" v="816"/>
          <ac:spMkLst>
            <pc:docMk/>
            <pc:sldMk cId="950816136" sldId="281"/>
            <ac:spMk id="7" creationId="{956CA050-3293-4117-42FE-FAA36935FD91}"/>
          </ac:spMkLst>
        </pc:spChg>
        <pc:spChg chg="mod">
          <ac:chgData name="Vishal Shah" userId="07432260-0bb8-4f6d-b01a-b1cba8d59480" providerId="ADAL" clId="{5925C166-ACD9-4CED-8A98-4D2207DCA78C}" dt="2024-08-09T05:38:51.963" v="816"/>
          <ac:spMkLst>
            <pc:docMk/>
            <pc:sldMk cId="950816136" sldId="281"/>
            <ac:spMk id="8" creationId="{9FD62B97-07EF-6287-A213-F91BC29DF06B}"/>
          </ac:spMkLst>
        </pc:spChg>
        <pc:spChg chg="mod">
          <ac:chgData name="Vishal Shah" userId="07432260-0bb8-4f6d-b01a-b1cba8d59480" providerId="ADAL" clId="{5925C166-ACD9-4CED-8A98-4D2207DCA78C}" dt="2024-08-09T05:38:51.963" v="816"/>
          <ac:spMkLst>
            <pc:docMk/>
            <pc:sldMk cId="950816136" sldId="281"/>
            <ac:spMk id="9" creationId="{641D76B6-E972-9A80-071A-CD1BFC4E2F12}"/>
          </ac:spMkLst>
        </pc:spChg>
        <pc:spChg chg="mod">
          <ac:chgData name="Vishal Shah" userId="07432260-0bb8-4f6d-b01a-b1cba8d59480" providerId="ADAL" clId="{5925C166-ACD9-4CED-8A98-4D2207DCA78C}" dt="2024-08-09T05:38:51.963" v="816"/>
          <ac:spMkLst>
            <pc:docMk/>
            <pc:sldMk cId="950816136" sldId="281"/>
            <ac:spMk id="10" creationId="{EF9A2432-E241-A852-758A-FDE5EEB86183}"/>
          </ac:spMkLst>
        </pc:spChg>
        <pc:spChg chg="mod">
          <ac:chgData name="Vishal Shah" userId="07432260-0bb8-4f6d-b01a-b1cba8d59480" providerId="ADAL" clId="{5925C166-ACD9-4CED-8A98-4D2207DCA78C}" dt="2024-08-09T05:38:51.963" v="816"/>
          <ac:spMkLst>
            <pc:docMk/>
            <pc:sldMk cId="950816136" sldId="281"/>
            <ac:spMk id="11" creationId="{2D8BAF51-73A9-4E4F-FF2D-CCCA96DE8E7D}"/>
          </ac:spMkLst>
        </pc:spChg>
        <pc:spChg chg="mod">
          <ac:chgData name="Vishal Shah" userId="07432260-0bb8-4f6d-b01a-b1cba8d59480" providerId="ADAL" clId="{5925C166-ACD9-4CED-8A98-4D2207DCA78C}" dt="2024-08-09T05:38:51.963" v="816"/>
          <ac:spMkLst>
            <pc:docMk/>
            <pc:sldMk cId="950816136" sldId="281"/>
            <ac:spMk id="12" creationId="{63494069-82D8-0E6B-AD76-0F72B9EA2749}"/>
          </ac:spMkLst>
        </pc:spChg>
        <pc:spChg chg="mod">
          <ac:chgData name="Vishal Shah" userId="07432260-0bb8-4f6d-b01a-b1cba8d59480" providerId="ADAL" clId="{5925C166-ACD9-4CED-8A98-4D2207DCA78C}" dt="2024-08-09T05:38:51.963" v="816"/>
          <ac:spMkLst>
            <pc:docMk/>
            <pc:sldMk cId="950816136" sldId="281"/>
            <ac:spMk id="13" creationId="{0CB293BD-29AB-78DB-C509-0188A819F735}"/>
          </ac:spMkLst>
        </pc:spChg>
        <pc:spChg chg="mod">
          <ac:chgData name="Vishal Shah" userId="07432260-0bb8-4f6d-b01a-b1cba8d59480" providerId="ADAL" clId="{5925C166-ACD9-4CED-8A98-4D2207DCA78C}" dt="2024-08-09T05:38:51.963" v="816"/>
          <ac:spMkLst>
            <pc:docMk/>
            <pc:sldMk cId="950816136" sldId="281"/>
            <ac:spMk id="14" creationId="{02265945-864E-8078-0B37-8EE6339EBA1D}"/>
          </ac:spMkLst>
        </pc:spChg>
        <pc:spChg chg="mod">
          <ac:chgData name="Vishal Shah" userId="07432260-0bb8-4f6d-b01a-b1cba8d59480" providerId="ADAL" clId="{5925C166-ACD9-4CED-8A98-4D2207DCA78C}" dt="2024-08-09T05:38:51.963" v="816"/>
          <ac:spMkLst>
            <pc:docMk/>
            <pc:sldMk cId="950816136" sldId="281"/>
            <ac:spMk id="15" creationId="{66A2FE43-7344-FE43-100E-A9452230DBC9}"/>
          </ac:spMkLst>
        </pc:spChg>
        <pc:spChg chg="mod">
          <ac:chgData name="Vishal Shah" userId="07432260-0bb8-4f6d-b01a-b1cba8d59480" providerId="ADAL" clId="{5925C166-ACD9-4CED-8A98-4D2207DCA78C}" dt="2024-08-09T05:38:51.963" v="816"/>
          <ac:spMkLst>
            <pc:docMk/>
            <pc:sldMk cId="950816136" sldId="281"/>
            <ac:spMk id="16" creationId="{B84B5544-00C9-A30E-ED59-BD249341A82C}"/>
          </ac:spMkLst>
        </pc:spChg>
        <pc:spChg chg="mod">
          <ac:chgData name="Vishal Shah" userId="07432260-0bb8-4f6d-b01a-b1cba8d59480" providerId="ADAL" clId="{5925C166-ACD9-4CED-8A98-4D2207DCA78C}" dt="2024-08-09T05:38:51.963" v="816"/>
          <ac:spMkLst>
            <pc:docMk/>
            <pc:sldMk cId="950816136" sldId="281"/>
            <ac:spMk id="17" creationId="{585EDE90-47F9-294C-1604-D4F648544FA9}"/>
          </ac:spMkLst>
        </pc:spChg>
        <pc:spChg chg="mod">
          <ac:chgData name="Vishal Shah" userId="07432260-0bb8-4f6d-b01a-b1cba8d59480" providerId="ADAL" clId="{5925C166-ACD9-4CED-8A98-4D2207DCA78C}" dt="2024-08-09T05:38:51.963" v="816"/>
          <ac:spMkLst>
            <pc:docMk/>
            <pc:sldMk cId="950816136" sldId="281"/>
            <ac:spMk id="18" creationId="{6FB787EA-32E0-E8A7-D432-DA06E68B9A93}"/>
          </ac:spMkLst>
        </pc:spChg>
        <pc:spChg chg="mod">
          <ac:chgData name="Vishal Shah" userId="07432260-0bb8-4f6d-b01a-b1cba8d59480" providerId="ADAL" clId="{5925C166-ACD9-4CED-8A98-4D2207DCA78C}" dt="2024-08-09T05:38:51.963" v="816"/>
          <ac:spMkLst>
            <pc:docMk/>
            <pc:sldMk cId="950816136" sldId="281"/>
            <ac:spMk id="19" creationId="{CB584249-C80D-D3F4-8219-7DD01C53A707}"/>
          </ac:spMkLst>
        </pc:spChg>
        <pc:spChg chg="mod">
          <ac:chgData name="Vishal Shah" userId="07432260-0bb8-4f6d-b01a-b1cba8d59480" providerId="ADAL" clId="{5925C166-ACD9-4CED-8A98-4D2207DCA78C}" dt="2024-08-09T05:38:51.963" v="816"/>
          <ac:spMkLst>
            <pc:docMk/>
            <pc:sldMk cId="950816136" sldId="281"/>
            <ac:spMk id="20" creationId="{153BA034-927D-531C-9C69-14DEFF022EB7}"/>
          </ac:spMkLst>
        </pc:spChg>
        <pc:spChg chg="mod">
          <ac:chgData name="Vishal Shah" userId="07432260-0bb8-4f6d-b01a-b1cba8d59480" providerId="ADAL" clId="{5925C166-ACD9-4CED-8A98-4D2207DCA78C}" dt="2024-08-09T05:38:51.963" v="816"/>
          <ac:spMkLst>
            <pc:docMk/>
            <pc:sldMk cId="950816136" sldId="281"/>
            <ac:spMk id="21" creationId="{C2FB1FD2-B9A5-D16A-4246-B124A510127F}"/>
          </ac:spMkLst>
        </pc:spChg>
        <pc:spChg chg="mod">
          <ac:chgData name="Vishal Shah" userId="07432260-0bb8-4f6d-b01a-b1cba8d59480" providerId="ADAL" clId="{5925C166-ACD9-4CED-8A98-4D2207DCA78C}" dt="2024-08-09T05:38:51.963" v="816"/>
          <ac:spMkLst>
            <pc:docMk/>
            <pc:sldMk cId="950816136" sldId="281"/>
            <ac:spMk id="22" creationId="{A45199C4-636D-C215-37C8-57AEF0A56209}"/>
          </ac:spMkLst>
        </pc:spChg>
        <pc:spChg chg="mod">
          <ac:chgData name="Vishal Shah" userId="07432260-0bb8-4f6d-b01a-b1cba8d59480" providerId="ADAL" clId="{5925C166-ACD9-4CED-8A98-4D2207DCA78C}" dt="2024-08-09T05:38:51.963" v="816"/>
          <ac:spMkLst>
            <pc:docMk/>
            <pc:sldMk cId="950816136" sldId="281"/>
            <ac:spMk id="23" creationId="{FD7B7204-6523-4FFD-2AD5-EA90F16F9F83}"/>
          </ac:spMkLst>
        </pc:spChg>
        <pc:spChg chg="mod">
          <ac:chgData name="Vishal Shah" userId="07432260-0bb8-4f6d-b01a-b1cba8d59480" providerId="ADAL" clId="{5925C166-ACD9-4CED-8A98-4D2207DCA78C}" dt="2024-08-09T05:38:51.963" v="816"/>
          <ac:spMkLst>
            <pc:docMk/>
            <pc:sldMk cId="950816136" sldId="281"/>
            <ac:spMk id="24" creationId="{DF8575EF-C43E-921F-0591-BEEC6889C53E}"/>
          </ac:spMkLst>
        </pc:spChg>
        <pc:spChg chg="mod">
          <ac:chgData name="Vishal Shah" userId="07432260-0bb8-4f6d-b01a-b1cba8d59480" providerId="ADAL" clId="{5925C166-ACD9-4CED-8A98-4D2207DCA78C}" dt="2024-08-09T05:38:51.963" v="816"/>
          <ac:spMkLst>
            <pc:docMk/>
            <pc:sldMk cId="950816136" sldId="281"/>
            <ac:spMk id="25" creationId="{7DE2AA2D-A1C2-88CA-3FC1-857F512A4EFA}"/>
          </ac:spMkLst>
        </pc:spChg>
        <pc:spChg chg="mod">
          <ac:chgData name="Vishal Shah" userId="07432260-0bb8-4f6d-b01a-b1cba8d59480" providerId="ADAL" clId="{5925C166-ACD9-4CED-8A98-4D2207DCA78C}" dt="2024-08-09T05:38:51.963" v="816"/>
          <ac:spMkLst>
            <pc:docMk/>
            <pc:sldMk cId="950816136" sldId="281"/>
            <ac:spMk id="26" creationId="{BAAA1780-C237-F8C6-7343-EE3E34A3C166}"/>
          </ac:spMkLst>
        </pc:spChg>
        <pc:spChg chg="mod">
          <ac:chgData name="Vishal Shah" userId="07432260-0bb8-4f6d-b01a-b1cba8d59480" providerId="ADAL" clId="{5925C166-ACD9-4CED-8A98-4D2207DCA78C}" dt="2024-08-09T05:38:51.963" v="816"/>
          <ac:spMkLst>
            <pc:docMk/>
            <pc:sldMk cId="950816136" sldId="281"/>
            <ac:spMk id="27" creationId="{91018907-8087-EF84-8DA9-64D2056EF622}"/>
          </ac:spMkLst>
        </pc:spChg>
        <pc:spChg chg="mod">
          <ac:chgData name="Vishal Shah" userId="07432260-0bb8-4f6d-b01a-b1cba8d59480" providerId="ADAL" clId="{5925C166-ACD9-4CED-8A98-4D2207DCA78C}" dt="2024-08-09T05:38:51.963" v="816"/>
          <ac:spMkLst>
            <pc:docMk/>
            <pc:sldMk cId="950816136" sldId="281"/>
            <ac:spMk id="28" creationId="{121454C9-5E8A-1773-7295-EAE968B455F3}"/>
          </ac:spMkLst>
        </pc:spChg>
        <pc:spChg chg="mod">
          <ac:chgData name="Vishal Shah" userId="07432260-0bb8-4f6d-b01a-b1cba8d59480" providerId="ADAL" clId="{5925C166-ACD9-4CED-8A98-4D2207DCA78C}" dt="2024-08-09T05:38:51.963" v="816"/>
          <ac:spMkLst>
            <pc:docMk/>
            <pc:sldMk cId="950816136" sldId="281"/>
            <ac:spMk id="29" creationId="{59E85E25-2B15-355E-BE13-4616D7586EC4}"/>
          </ac:spMkLst>
        </pc:spChg>
        <pc:spChg chg="mod">
          <ac:chgData name="Vishal Shah" userId="07432260-0bb8-4f6d-b01a-b1cba8d59480" providerId="ADAL" clId="{5925C166-ACD9-4CED-8A98-4D2207DCA78C}" dt="2024-08-09T05:38:51.963" v="816"/>
          <ac:spMkLst>
            <pc:docMk/>
            <pc:sldMk cId="950816136" sldId="281"/>
            <ac:spMk id="30" creationId="{A68450D4-1E0A-D823-81A5-A6CB5FFF52E1}"/>
          </ac:spMkLst>
        </pc:spChg>
        <pc:spChg chg="mod">
          <ac:chgData name="Vishal Shah" userId="07432260-0bb8-4f6d-b01a-b1cba8d59480" providerId="ADAL" clId="{5925C166-ACD9-4CED-8A98-4D2207DCA78C}" dt="2024-08-09T05:38:51.963" v="816"/>
          <ac:spMkLst>
            <pc:docMk/>
            <pc:sldMk cId="950816136" sldId="281"/>
            <ac:spMk id="31" creationId="{125CA74C-F2C7-C784-7525-6F7F6078CF6C}"/>
          </ac:spMkLst>
        </pc:spChg>
        <pc:spChg chg="mod">
          <ac:chgData name="Vishal Shah" userId="07432260-0bb8-4f6d-b01a-b1cba8d59480" providerId="ADAL" clId="{5925C166-ACD9-4CED-8A98-4D2207DCA78C}" dt="2024-08-09T05:38:51.963" v="816"/>
          <ac:spMkLst>
            <pc:docMk/>
            <pc:sldMk cId="950816136" sldId="281"/>
            <ac:spMk id="32" creationId="{7D91CF6E-FB78-EB4B-BBBA-FF998F13EF95}"/>
          </ac:spMkLst>
        </pc:spChg>
        <pc:spChg chg="mod">
          <ac:chgData name="Vishal Shah" userId="07432260-0bb8-4f6d-b01a-b1cba8d59480" providerId="ADAL" clId="{5925C166-ACD9-4CED-8A98-4D2207DCA78C}" dt="2024-08-09T05:38:51.963" v="816"/>
          <ac:spMkLst>
            <pc:docMk/>
            <pc:sldMk cId="950816136" sldId="281"/>
            <ac:spMk id="33" creationId="{C0848E44-2D17-55F6-B8A8-ED3E6C587FB0}"/>
          </ac:spMkLst>
        </pc:spChg>
        <pc:spChg chg="mod">
          <ac:chgData name="Vishal Shah" userId="07432260-0bb8-4f6d-b01a-b1cba8d59480" providerId="ADAL" clId="{5925C166-ACD9-4CED-8A98-4D2207DCA78C}" dt="2024-08-09T05:38:51.963" v="816"/>
          <ac:spMkLst>
            <pc:docMk/>
            <pc:sldMk cId="950816136" sldId="281"/>
            <ac:spMk id="34" creationId="{6C7A49D6-0848-D3A9-F0D8-56147F5E8528}"/>
          </ac:spMkLst>
        </pc:spChg>
        <pc:spChg chg="mod">
          <ac:chgData name="Vishal Shah" userId="07432260-0bb8-4f6d-b01a-b1cba8d59480" providerId="ADAL" clId="{5925C166-ACD9-4CED-8A98-4D2207DCA78C}" dt="2024-08-09T05:38:51.963" v="816"/>
          <ac:spMkLst>
            <pc:docMk/>
            <pc:sldMk cId="950816136" sldId="281"/>
            <ac:spMk id="35" creationId="{41AE0EC4-B631-B8B7-5AFC-123C35AA6FD5}"/>
          </ac:spMkLst>
        </pc:spChg>
        <pc:spChg chg="mod">
          <ac:chgData name="Vishal Shah" userId="07432260-0bb8-4f6d-b01a-b1cba8d59480" providerId="ADAL" clId="{5925C166-ACD9-4CED-8A98-4D2207DCA78C}" dt="2024-08-09T05:38:51.963" v="816"/>
          <ac:spMkLst>
            <pc:docMk/>
            <pc:sldMk cId="950816136" sldId="281"/>
            <ac:spMk id="36" creationId="{1C71417A-F824-17BF-DA97-7703598FCC2E}"/>
          </ac:spMkLst>
        </pc:spChg>
        <pc:spChg chg="mod">
          <ac:chgData name="Vishal Shah" userId="07432260-0bb8-4f6d-b01a-b1cba8d59480" providerId="ADAL" clId="{5925C166-ACD9-4CED-8A98-4D2207DCA78C}" dt="2024-08-09T05:38:51.963" v="816"/>
          <ac:spMkLst>
            <pc:docMk/>
            <pc:sldMk cId="950816136" sldId="281"/>
            <ac:spMk id="37" creationId="{2816520D-EA8A-7733-9225-383B8A3FE20E}"/>
          </ac:spMkLst>
        </pc:spChg>
        <pc:spChg chg="mod">
          <ac:chgData name="Vishal Shah" userId="07432260-0bb8-4f6d-b01a-b1cba8d59480" providerId="ADAL" clId="{5925C166-ACD9-4CED-8A98-4D2207DCA78C}" dt="2024-08-09T05:38:51.963" v="816"/>
          <ac:spMkLst>
            <pc:docMk/>
            <pc:sldMk cId="950816136" sldId="281"/>
            <ac:spMk id="38" creationId="{EFCD2C65-23F7-5F7D-6BE9-22F42A412515}"/>
          </ac:spMkLst>
        </pc:spChg>
        <pc:spChg chg="mod">
          <ac:chgData name="Vishal Shah" userId="07432260-0bb8-4f6d-b01a-b1cba8d59480" providerId="ADAL" clId="{5925C166-ACD9-4CED-8A98-4D2207DCA78C}" dt="2024-08-09T05:38:51.963" v="816"/>
          <ac:spMkLst>
            <pc:docMk/>
            <pc:sldMk cId="950816136" sldId="281"/>
            <ac:spMk id="39" creationId="{F57E9EBD-7FCB-9F73-D6CC-B01B70965A5E}"/>
          </ac:spMkLst>
        </pc:spChg>
        <pc:spChg chg="mod">
          <ac:chgData name="Vishal Shah" userId="07432260-0bb8-4f6d-b01a-b1cba8d59480" providerId="ADAL" clId="{5925C166-ACD9-4CED-8A98-4D2207DCA78C}" dt="2024-08-09T05:38:51.963" v="816"/>
          <ac:spMkLst>
            <pc:docMk/>
            <pc:sldMk cId="950816136" sldId="281"/>
            <ac:spMk id="40" creationId="{ABCFEB20-443D-77A8-C70D-B8FC891FDA5B}"/>
          </ac:spMkLst>
        </pc:spChg>
        <pc:spChg chg="mod">
          <ac:chgData name="Vishal Shah" userId="07432260-0bb8-4f6d-b01a-b1cba8d59480" providerId="ADAL" clId="{5925C166-ACD9-4CED-8A98-4D2207DCA78C}" dt="2024-08-09T05:38:51.963" v="816"/>
          <ac:spMkLst>
            <pc:docMk/>
            <pc:sldMk cId="950816136" sldId="281"/>
            <ac:spMk id="41" creationId="{5EE27BC8-A95E-C2C9-5004-772457C677B7}"/>
          </ac:spMkLst>
        </pc:spChg>
        <pc:spChg chg="mod">
          <ac:chgData name="Vishal Shah" userId="07432260-0bb8-4f6d-b01a-b1cba8d59480" providerId="ADAL" clId="{5925C166-ACD9-4CED-8A98-4D2207DCA78C}" dt="2024-08-09T05:38:51.963" v="816"/>
          <ac:spMkLst>
            <pc:docMk/>
            <pc:sldMk cId="950816136" sldId="281"/>
            <ac:spMk id="42" creationId="{96C301AD-4A4F-D148-8A77-459A3B39F55D}"/>
          </ac:spMkLst>
        </pc:spChg>
        <pc:spChg chg="mod">
          <ac:chgData name="Vishal Shah" userId="07432260-0bb8-4f6d-b01a-b1cba8d59480" providerId="ADAL" clId="{5925C166-ACD9-4CED-8A98-4D2207DCA78C}" dt="2024-08-09T05:38:51.963" v="816"/>
          <ac:spMkLst>
            <pc:docMk/>
            <pc:sldMk cId="950816136" sldId="281"/>
            <ac:spMk id="43" creationId="{96331638-7E17-FCDB-BF85-F41850F52EE0}"/>
          </ac:spMkLst>
        </pc:spChg>
        <pc:spChg chg="mod">
          <ac:chgData name="Vishal Shah" userId="07432260-0bb8-4f6d-b01a-b1cba8d59480" providerId="ADAL" clId="{5925C166-ACD9-4CED-8A98-4D2207DCA78C}" dt="2024-08-09T05:38:51.963" v="816"/>
          <ac:spMkLst>
            <pc:docMk/>
            <pc:sldMk cId="950816136" sldId="281"/>
            <ac:spMk id="44" creationId="{871C5D32-C376-664D-6F63-84B90E212088}"/>
          </ac:spMkLst>
        </pc:spChg>
        <pc:spChg chg="mod">
          <ac:chgData name="Vishal Shah" userId="07432260-0bb8-4f6d-b01a-b1cba8d59480" providerId="ADAL" clId="{5925C166-ACD9-4CED-8A98-4D2207DCA78C}" dt="2024-08-09T05:38:51.963" v="816"/>
          <ac:spMkLst>
            <pc:docMk/>
            <pc:sldMk cId="950816136" sldId="281"/>
            <ac:spMk id="45" creationId="{F3081118-A220-7390-B680-5E24BD69AEC4}"/>
          </ac:spMkLst>
        </pc:spChg>
        <pc:spChg chg="mod">
          <ac:chgData name="Vishal Shah" userId="07432260-0bb8-4f6d-b01a-b1cba8d59480" providerId="ADAL" clId="{5925C166-ACD9-4CED-8A98-4D2207DCA78C}" dt="2024-08-09T05:38:51.963" v="816"/>
          <ac:spMkLst>
            <pc:docMk/>
            <pc:sldMk cId="950816136" sldId="281"/>
            <ac:spMk id="46" creationId="{BC7B2AE5-AE41-33FE-5DC8-94B5E5927B85}"/>
          </ac:spMkLst>
        </pc:spChg>
        <pc:spChg chg="mod">
          <ac:chgData name="Vishal Shah" userId="07432260-0bb8-4f6d-b01a-b1cba8d59480" providerId="ADAL" clId="{5925C166-ACD9-4CED-8A98-4D2207DCA78C}" dt="2024-08-09T05:38:51.963" v="816"/>
          <ac:spMkLst>
            <pc:docMk/>
            <pc:sldMk cId="950816136" sldId="281"/>
            <ac:spMk id="47" creationId="{BF344186-E8A4-7F53-0919-522AA9BC3F8E}"/>
          </ac:spMkLst>
        </pc:spChg>
        <pc:spChg chg="mod">
          <ac:chgData name="Vishal Shah" userId="07432260-0bb8-4f6d-b01a-b1cba8d59480" providerId="ADAL" clId="{5925C166-ACD9-4CED-8A98-4D2207DCA78C}" dt="2024-08-09T05:38:51.963" v="816"/>
          <ac:spMkLst>
            <pc:docMk/>
            <pc:sldMk cId="950816136" sldId="281"/>
            <ac:spMk id="48" creationId="{619B5167-0F18-813B-8A15-8444508B4730}"/>
          </ac:spMkLst>
        </pc:spChg>
        <pc:spChg chg="mod">
          <ac:chgData name="Vishal Shah" userId="07432260-0bb8-4f6d-b01a-b1cba8d59480" providerId="ADAL" clId="{5925C166-ACD9-4CED-8A98-4D2207DCA78C}" dt="2024-08-09T05:38:51.963" v="816"/>
          <ac:spMkLst>
            <pc:docMk/>
            <pc:sldMk cId="950816136" sldId="281"/>
            <ac:spMk id="49" creationId="{8642A8EC-1437-6586-73B8-1871A877BB33}"/>
          </ac:spMkLst>
        </pc:spChg>
        <pc:spChg chg="mod">
          <ac:chgData name="Vishal Shah" userId="07432260-0bb8-4f6d-b01a-b1cba8d59480" providerId="ADAL" clId="{5925C166-ACD9-4CED-8A98-4D2207DCA78C}" dt="2024-08-09T05:38:51.963" v="816"/>
          <ac:spMkLst>
            <pc:docMk/>
            <pc:sldMk cId="950816136" sldId="281"/>
            <ac:spMk id="50" creationId="{3890F5E2-B58E-A282-D34E-B5363E0F530E}"/>
          </ac:spMkLst>
        </pc:spChg>
        <pc:spChg chg="mod">
          <ac:chgData name="Vishal Shah" userId="07432260-0bb8-4f6d-b01a-b1cba8d59480" providerId="ADAL" clId="{5925C166-ACD9-4CED-8A98-4D2207DCA78C}" dt="2024-08-09T05:38:51.963" v="816"/>
          <ac:spMkLst>
            <pc:docMk/>
            <pc:sldMk cId="950816136" sldId="281"/>
            <ac:spMk id="51" creationId="{49DFDA88-77B0-8E62-2538-DEF7EC825B44}"/>
          </ac:spMkLst>
        </pc:spChg>
        <pc:spChg chg="mod">
          <ac:chgData name="Vishal Shah" userId="07432260-0bb8-4f6d-b01a-b1cba8d59480" providerId="ADAL" clId="{5925C166-ACD9-4CED-8A98-4D2207DCA78C}" dt="2024-08-09T05:38:51.963" v="816"/>
          <ac:spMkLst>
            <pc:docMk/>
            <pc:sldMk cId="950816136" sldId="281"/>
            <ac:spMk id="52" creationId="{10D73518-6CD9-1461-33A3-FABAE10670FA}"/>
          </ac:spMkLst>
        </pc:spChg>
        <pc:spChg chg="mod">
          <ac:chgData name="Vishal Shah" userId="07432260-0bb8-4f6d-b01a-b1cba8d59480" providerId="ADAL" clId="{5925C166-ACD9-4CED-8A98-4D2207DCA78C}" dt="2024-08-09T05:38:51.963" v="816"/>
          <ac:spMkLst>
            <pc:docMk/>
            <pc:sldMk cId="950816136" sldId="281"/>
            <ac:spMk id="53" creationId="{25EBAF57-FC71-8D69-EE06-7D5A6F028E22}"/>
          </ac:spMkLst>
        </pc:spChg>
        <pc:spChg chg="mod">
          <ac:chgData name="Vishal Shah" userId="07432260-0bb8-4f6d-b01a-b1cba8d59480" providerId="ADAL" clId="{5925C166-ACD9-4CED-8A98-4D2207DCA78C}" dt="2024-08-09T05:38:51.963" v="816"/>
          <ac:spMkLst>
            <pc:docMk/>
            <pc:sldMk cId="950816136" sldId="281"/>
            <ac:spMk id="54" creationId="{F1C2923E-63E4-CB4F-14FE-989E04ED24F7}"/>
          </ac:spMkLst>
        </pc:spChg>
        <pc:spChg chg="mod">
          <ac:chgData name="Vishal Shah" userId="07432260-0bb8-4f6d-b01a-b1cba8d59480" providerId="ADAL" clId="{5925C166-ACD9-4CED-8A98-4D2207DCA78C}" dt="2024-08-09T05:38:51.963" v="816"/>
          <ac:spMkLst>
            <pc:docMk/>
            <pc:sldMk cId="950816136" sldId="281"/>
            <ac:spMk id="55" creationId="{A179C23D-02EB-B0C9-F341-6D7A6429A59D}"/>
          </ac:spMkLst>
        </pc:spChg>
        <pc:spChg chg="mod">
          <ac:chgData name="Vishal Shah" userId="07432260-0bb8-4f6d-b01a-b1cba8d59480" providerId="ADAL" clId="{5925C166-ACD9-4CED-8A98-4D2207DCA78C}" dt="2024-08-09T05:38:51.963" v="816"/>
          <ac:spMkLst>
            <pc:docMk/>
            <pc:sldMk cId="950816136" sldId="281"/>
            <ac:spMk id="56" creationId="{FAB88AB1-1EAB-75D3-DDF3-1F2A909DABF4}"/>
          </ac:spMkLst>
        </pc:spChg>
        <pc:spChg chg="mod">
          <ac:chgData name="Vishal Shah" userId="07432260-0bb8-4f6d-b01a-b1cba8d59480" providerId="ADAL" clId="{5925C166-ACD9-4CED-8A98-4D2207DCA78C}" dt="2024-08-09T05:38:51.963" v="816"/>
          <ac:spMkLst>
            <pc:docMk/>
            <pc:sldMk cId="950816136" sldId="281"/>
            <ac:spMk id="57" creationId="{F36D2A90-4362-D803-70F2-ABCE08F79C48}"/>
          </ac:spMkLst>
        </pc:spChg>
        <pc:spChg chg="mod">
          <ac:chgData name="Vishal Shah" userId="07432260-0bb8-4f6d-b01a-b1cba8d59480" providerId="ADAL" clId="{5925C166-ACD9-4CED-8A98-4D2207DCA78C}" dt="2024-08-09T05:38:51.963" v="816"/>
          <ac:spMkLst>
            <pc:docMk/>
            <pc:sldMk cId="950816136" sldId="281"/>
            <ac:spMk id="58" creationId="{FD14C329-6E10-23E9-0976-0A825B0AE227}"/>
          </ac:spMkLst>
        </pc:spChg>
        <pc:spChg chg="mod">
          <ac:chgData name="Vishal Shah" userId="07432260-0bb8-4f6d-b01a-b1cba8d59480" providerId="ADAL" clId="{5925C166-ACD9-4CED-8A98-4D2207DCA78C}" dt="2024-08-09T05:38:51.963" v="816"/>
          <ac:spMkLst>
            <pc:docMk/>
            <pc:sldMk cId="950816136" sldId="281"/>
            <ac:spMk id="59" creationId="{C2637C59-F512-3033-FD96-AA0B9A720FA2}"/>
          </ac:spMkLst>
        </pc:spChg>
        <pc:spChg chg="mod">
          <ac:chgData name="Vishal Shah" userId="07432260-0bb8-4f6d-b01a-b1cba8d59480" providerId="ADAL" clId="{5925C166-ACD9-4CED-8A98-4D2207DCA78C}" dt="2024-08-09T05:38:51.963" v="816"/>
          <ac:spMkLst>
            <pc:docMk/>
            <pc:sldMk cId="950816136" sldId="281"/>
            <ac:spMk id="60" creationId="{34D40AB1-13A6-790D-B59D-1DAB70C7C61C}"/>
          </ac:spMkLst>
        </pc:spChg>
        <pc:spChg chg="mod">
          <ac:chgData name="Vishal Shah" userId="07432260-0bb8-4f6d-b01a-b1cba8d59480" providerId="ADAL" clId="{5925C166-ACD9-4CED-8A98-4D2207DCA78C}" dt="2024-08-09T05:38:51.963" v="816"/>
          <ac:spMkLst>
            <pc:docMk/>
            <pc:sldMk cId="950816136" sldId="281"/>
            <ac:spMk id="61" creationId="{B938922E-BDE1-105B-553A-69BBC85EB96D}"/>
          </ac:spMkLst>
        </pc:spChg>
        <pc:spChg chg="mod">
          <ac:chgData name="Vishal Shah" userId="07432260-0bb8-4f6d-b01a-b1cba8d59480" providerId="ADAL" clId="{5925C166-ACD9-4CED-8A98-4D2207DCA78C}" dt="2024-08-09T05:38:51.963" v="816"/>
          <ac:spMkLst>
            <pc:docMk/>
            <pc:sldMk cId="950816136" sldId="281"/>
            <ac:spMk id="62" creationId="{719E9F76-4B20-37E1-E068-0923CBE27AB5}"/>
          </ac:spMkLst>
        </pc:spChg>
        <pc:spChg chg="mod">
          <ac:chgData name="Vishal Shah" userId="07432260-0bb8-4f6d-b01a-b1cba8d59480" providerId="ADAL" clId="{5925C166-ACD9-4CED-8A98-4D2207DCA78C}" dt="2024-08-09T05:38:51.963" v="816"/>
          <ac:spMkLst>
            <pc:docMk/>
            <pc:sldMk cId="950816136" sldId="281"/>
            <ac:spMk id="63" creationId="{97471E91-247E-14D5-7D28-3B3747D76144}"/>
          </ac:spMkLst>
        </pc:spChg>
        <pc:spChg chg="mod">
          <ac:chgData name="Vishal Shah" userId="07432260-0bb8-4f6d-b01a-b1cba8d59480" providerId="ADAL" clId="{5925C166-ACD9-4CED-8A98-4D2207DCA78C}" dt="2024-08-09T05:38:51.963" v="816"/>
          <ac:spMkLst>
            <pc:docMk/>
            <pc:sldMk cId="950816136" sldId="281"/>
            <ac:spMk id="64" creationId="{A49A1413-624F-4B1A-0D96-0140107BEFCC}"/>
          </ac:spMkLst>
        </pc:spChg>
        <pc:spChg chg="mod">
          <ac:chgData name="Vishal Shah" userId="07432260-0bb8-4f6d-b01a-b1cba8d59480" providerId="ADAL" clId="{5925C166-ACD9-4CED-8A98-4D2207DCA78C}" dt="2024-08-09T05:38:51.963" v="816"/>
          <ac:spMkLst>
            <pc:docMk/>
            <pc:sldMk cId="950816136" sldId="281"/>
            <ac:spMk id="65" creationId="{31713F97-B2DF-E4FF-A5C8-5EE3FF6AEC28}"/>
          </ac:spMkLst>
        </pc:spChg>
        <pc:spChg chg="mod">
          <ac:chgData name="Vishal Shah" userId="07432260-0bb8-4f6d-b01a-b1cba8d59480" providerId="ADAL" clId="{5925C166-ACD9-4CED-8A98-4D2207DCA78C}" dt="2024-08-09T05:38:51.963" v="816"/>
          <ac:spMkLst>
            <pc:docMk/>
            <pc:sldMk cId="950816136" sldId="281"/>
            <ac:spMk id="66" creationId="{D605356D-B079-1809-AA63-1B2D5607487A}"/>
          </ac:spMkLst>
        </pc:spChg>
        <pc:spChg chg="mod">
          <ac:chgData name="Vishal Shah" userId="07432260-0bb8-4f6d-b01a-b1cba8d59480" providerId="ADAL" clId="{5925C166-ACD9-4CED-8A98-4D2207DCA78C}" dt="2024-08-09T05:38:51.963" v="816"/>
          <ac:spMkLst>
            <pc:docMk/>
            <pc:sldMk cId="950816136" sldId="281"/>
            <ac:spMk id="67" creationId="{77D1556B-9D74-13D0-F9AA-143A081DCBB1}"/>
          </ac:spMkLst>
        </pc:spChg>
        <pc:spChg chg="mod">
          <ac:chgData name="Vishal Shah" userId="07432260-0bb8-4f6d-b01a-b1cba8d59480" providerId="ADAL" clId="{5925C166-ACD9-4CED-8A98-4D2207DCA78C}" dt="2024-08-09T05:38:51.963" v="816"/>
          <ac:spMkLst>
            <pc:docMk/>
            <pc:sldMk cId="950816136" sldId="281"/>
            <ac:spMk id="68" creationId="{1C44DEA0-C545-1EFB-E9C5-4041A6E20833}"/>
          </ac:spMkLst>
        </pc:spChg>
        <pc:spChg chg="mod">
          <ac:chgData name="Vishal Shah" userId="07432260-0bb8-4f6d-b01a-b1cba8d59480" providerId="ADAL" clId="{5925C166-ACD9-4CED-8A98-4D2207DCA78C}" dt="2024-08-09T05:38:51.963" v="816"/>
          <ac:spMkLst>
            <pc:docMk/>
            <pc:sldMk cId="950816136" sldId="281"/>
            <ac:spMk id="69" creationId="{28E283CF-3975-7402-7374-06CF3A6B0F19}"/>
          </ac:spMkLst>
        </pc:spChg>
        <pc:spChg chg="mod">
          <ac:chgData name="Vishal Shah" userId="07432260-0bb8-4f6d-b01a-b1cba8d59480" providerId="ADAL" clId="{5925C166-ACD9-4CED-8A98-4D2207DCA78C}" dt="2024-08-09T05:38:51.963" v="816"/>
          <ac:spMkLst>
            <pc:docMk/>
            <pc:sldMk cId="950816136" sldId="281"/>
            <ac:spMk id="70" creationId="{ECDC041E-3BF0-3A32-AC8E-28E95F358D43}"/>
          </ac:spMkLst>
        </pc:spChg>
        <pc:spChg chg="mod">
          <ac:chgData name="Vishal Shah" userId="07432260-0bb8-4f6d-b01a-b1cba8d59480" providerId="ADAL" clId="{5925C166-ACD9-4CED-8A98-4D2207DCA78C}" dt="2024-08-09T05:38:51.963" v="816"/>
          <ac:spMkLst>
            <pc:docMk/>
            <pc:sldMk cId="950816136" sldId="281"/>
            <ac:spMk id="71" creationId="{AD21131A-86ED-95E0-D59A-2BF4F6C36B16}"/>
          </ac:spMkLst>
        </pc:spChg>
        <pc:spChg chg="mod">
          <ac:chgData name="Vishal Shah" userId="07432260-0bb8-4f6d-b01a-b1cba8d59480" providerId="ADAL" clId="{5925C166-ACD9-4CED-8A98-4D2207DCA78C}" dt="2024-08-09T05:38:51.963" v="816"/>
          <ac:spMkLst>
            <pc:docMk/>
            <pc:sldMk cId="950816136" sldId="281"/>
            <ac:spMk id="72" creationId="{0E1978F3-FA6A-BD84-8505-F695939BD48A}"/>
          </ac:spMkLst>
        </pc:spChg>
        <pc:spChg chg="mod">
          <ac:chgData name="Vishal Shah" userId="07432260-0bb8-4f6d-b01a-b1cba8d59480" providerId="ADAL" clId="{5925C166-ACD9-4CED-8A98-4D2207DCA78C}" dt="2024-08-09T05:38:51.963" v="816"/>
          <ac:spMkLst>
            <pc:docMk/>
            <pc:sldMk cId="950816136" sldId="281"/>
            <ac:spMk id="73" creationId="{7EE52EC9-6476-81B9-14ED-B1C0DD1B27C0}"/>
          </ac:spMkLst>
        </pc:spChg>
        <pc:spChg chg="mod">
          <ac:chgData name="Vishal Shah" userId="07432260-0bb8-4f6d-b01a-b1cba8d59480" providerId="ADAL" clId="{5925C166-ACD9-4CED-8A98-4D2207DCA78C}" dt="2024-08-09T05:38:51.963" v="816"/>
          <ac:spMkLst>
            <pc:docMk/>
            <pc:sldMk cId="950816136" sldId="281"/>
            <ac:spMk id="74" creationId="{352824CD-05DB-5A21-C928-9D9A9270A0DB}"/>
          </ac:spMkLst>
        </pc:spChg>
        <pc:spChg chg="mod">
          <ac:chgData name="Vishal Shah" userId="07432260-0bb8-4f6d-b01a-b1cba8d59480" providerId="ADAL" clId="{5925C166-ACD9-4CED-8A98-4D2207DCA78C}" dt="2024-08-09T05:38:51.963" v="816"/>
          <ac:spMkLst>
            <pc:docMk/>
            <pc:sldMk cId="950816136" sldId="281"/>
            <ac:spMk id="75" creationId="{75EF719E-FAE6-AEED-ADE4-18F56A7000CE}"/>
          </ac:spMkLst>
        </pc:spChg>
        <pc:spChg chg="mod">
          <ac:chgData name="Vishal Shah" userId="07432260-0bb8-4f6d-b01a-b1cba8d59480" providerId="ADAL" clId="{5925C166-ACD9-4CED-8A98-4D2207DCA78C}" dt="2024-08-09T05:38:51.963" v="816"/>
          <ac:spMkLst>
            <pc:docMk/>
            <pc:sldMk cId="950816136" sldId="281"/>
            <ac:spMk id="76" creationId="{9A56EB33-32A2-1302-E297-18E4F026823A}"/>
          </ac:spMkLst>
        </pc:spChg>
        <pc:spChg chg="mod">
          <ac:chgData name="Vishal Shah" userId="07432260-0bb8-4f6d-b01a-b1cba8d59480" providerId="ADAL" clId="{5925C166-ACD9-4CED-8A98-4D2207DCA78C}" dt="2024-08-09T05:38:51.963" v="816"/>
          <ac:spMkLst>
            <pc:docMk/>
            <pc:sldMk cId="950816136" sldId="281"/>
            <ac:spMk id="77" creationId="{F826C9FA-1EA3-62AE-F26C-8627D3EAA3E5}"/>
          </ac:spMkLst>
        </pc:spChg>
        <pc:spChg chg="mod">
          <ac:chgData name="Vishal Shah" userId="07432260-0bb8-4f6d-b01a-b1cba8d59480" providerId="ADAL" clId="{5925C166-ACD9-4CED-8A98-4D2207DCA78C}" dt="2024-08-09T05:38:51.963" v="816"/>
          <ac:spMkLst>
            <pc:docMk/>
            <pc:sldMk cId="950816136" sldId="281"/>
            <ac:spMk id="78" creationId="{3611B486-0A1F-79E8-61F5-DC7747F67BBB}"/>
          </ac:spMkLst>
        </pc:spChg>
        <pc:spChg chg="mod">
          <ac:chgData name="Vishal Shah" userId="07432260-0bb8-4f6d-b01a-b1cba8d59480" providerId="ADAL" clId="{5925C166-ACD9-4CED-8A98-4D2207DCA78C}" dt="2024-08-09T05:38:51.963" v="816"/>
          <ac:spMkLst>
            <pc:docMk/>
            <pc:sldMk cId="950816136" sldId="281"/>
            <ac:spMk id="79" creationId="{B851A959-2A23-E9FA-3EE9-4ABB85BC32DA}"/>
          </ac:spMkLst>
        </pc:spChg>
        <pc:spChg chg="mod">
          <ac:chgData name="Vishal Shah" userId="07432260-0bb8-4f6d-b01a-b1cba8d59480" providerId="ADAL" clId="{5925C166-ACD9-4CED-8A98-4D2207DCA78C}" dt="2024-08-09T05:38:51.963" v="816"/>
          <ac:spMkLst>
            <pc:docMk/>
            <pc:sldMk cId="950816136" sldId="281"/>
            <ac:spMk id="80" creationId="{6333658A-A34A-9E14-AD23-C07ED20D331A}"/>
          </ac:spMkLst>
        </pc:spChg>
        <pc:spChg chg="mod">
          <ac:chgData name="Vishal Shah" userId="07432260-0bb8-4f6d-b01a-b1cba8d59480" providerId="ADAL" clId="{5925C166-ACD9-4CED-8A98-4D2207DCA78C}" dt="2024-08-09T05:38:51.963" v="816"/>
          <ac:spMkLst>
            <pc:docMk/>
            <pc:sldMk cId="950816136" sldId="281"/>
            <ac:spMk id="81" creationId="{1BC313F3-2164-6A00-7DD6-1BDEF69C6607}"/>
          </ac:spMkLst>
        </pc:spChg>
        <pc:spChg chg="mod">
          <ac:chgData name="Vishal Shah" userId="07432260-0bb8-4f6d-b01a-b1cba8d59480" providerId="ADAL" clId="{5925C166-ACD9-4CED-8A98-4D2207DCA78C}" dt="2024-08-09T05:38:51.963" v="816"/>
          <ac:spMkLst>
            <pc:docMk/>
            <pc:sldMk cId="950816136" sldId="281"/>
            <ac:spMk id="82" creationId="{BD3FF9C8-DC50-F0E8-1393-E311959DB303}"/>
          </ac:spMkLst>
        </pc:spChg>
        <pc:spChg chg="mod">
          <ac:chgData name="Vishal Shah" userId="07432260-0bb8-4f6d-b01a-b1cba8d59480" providerId="ADAL" clId="{5925C166-ACD9-4CED-8A98-4D2207DCA78C}" dt="2024-08-09T05:38:51.963" v="816"/>
          <ac:spMkLst>
            <pc:docMk/>
            <pc:sldMk cId="950816136" sldId="281"/>
            <ac:spMk id="83" creationId="{DEBE7D35-F561-6D93-C715-EEE6D1020623}"/>
          </ac:spMkLst>
        </pc:spChg>
        <pc:spChg chg="mod">
          <ac:chgData name="Vishal Shah" userId="07432260-0bb8-4f6d-b01a-b1cba8d59480" providerId="ADAL" clId="{5925C166-ACD9-4CED-8A98-4D2207DCA78C}" dt="2024-08-09T05:38:51.963" v="816"/>
          <ac:spMkLst>
            <pc:docMk/>
            <pc:sldMk cId="950816136" sldId="281"/>
            <ac:spMk id="84" creationId="{4A2622B1-472F-787F-29F2-26515486F90F}"/>
          </ac:spMkLst>
        </pc:spChg>
        <pc:spChg chg="mod">
          <ac:chgData name="Vishal Shah" userId="07432260-0bb8-4f6d-b01a-b1cba8d59480" providerId="ADAL" clId="{5925C166-ACD9-4CED-8A98-4D2207DCA78C}" dt="2024-08-09T05:38:51.963" v="816"/>
          <ac:spMkLst>
            <pc:docMk/>
            <pc:sldMk cId="950816136" sldId="281"/>
            <ac:spMk id="85" creationId="{A47449A8-FC47-8B60-FF5E-65A5C50011D7}"/>
          </ac:spMkLst>
        </pc:spChg>
        <pc:spChg chg="mod">
          <ac:chgData name="Vishal Shah" userId="07432260-0bb8-4f6d-b01a-b1cba8d59480" providerId="ADAL" clId="{5925C166-ACD9-4CED-8A98-4D2207DCA78C}" dt="2024-08-09T05:38:51.963" v="816"/>
          <ac:spMkLst>
            <pc:docMk/>
            <pc:sldMk cId="950816136" sldId="281"/>
            <ac:spMk id="86" creationId="{593537BC-283D-42F1-392F-9CB807DEF211}"/>
          </ac:spMkLst>
        </pc:spChg>
        <pc:spChg chg="mod">
          <ac:chgData name="Vishal Shah" userId="07432260-0bb8-4f6d-b01a-b1cba8d59480" providerId="ADAL" clId="{5925C166-ACD9-4CED-8A98-4D2207DCA78C}" dt="2024-08-09T05:38:51.963" v="816"/>
          <ac:spMkLst>
            <pc:docMk/>
            <pc:sldMk cId="950816136" sldId="281"/>
            <ac:spMk id="87" creationId="{D3F2E22B-7F1C-1F02-9CCB-D3EDDDBA022C}"/>
          </ac:spMkLst>
        </pc:spChg>
        <pc:spChg chg="mod">
          <ac:chgData name="Vishal Shah" userId="07432260-0bb8-4f6d-b01a-b1cba8d59480" providerId="ADAL" clId="{5925C166-ACD9-4CED-8A98-4D2207DCA78C}" dt="2024-08-09T05:38:51.963" v="816"/>
          <ac:spMkLst>
            <pc:docMk/>
            <pc:sldMk cId="950816136" sldId="281"/>
            <ac:spMk id="88" creationId="{6318755D-13B8-0132-8DF4-C41DBA34B25F}"/>
          </ac:spMkLst>
        </pc:spChg>
        <pc:spChg chg="mod">
          <ac:chgData name="Vishal Shah" userId="07432260-0bb8-4f6d-b01a-b1cba8d59480" providerId="ADAL" clId="{5925C166-ACD9-4CED-8A98-4D2207DCA78C}" dt="2024-08-09T05:38:51.963" v="816"/>
          <ac:spMkLst>
            <pc:docMk/>
            <pc:sldMk cId="950816136" sldId="281"/>
            <ac:spMk id="89" creationId="{1D0BA186-462E-A7D8-233B-F755428A05D1}"/>
          </ac:spMkLst>
        </pc:spChg>
        <pc:spChg chg="mod">
          <ac:chgData name="Vishal Shah" userId="07432260-0bb8-4f6d-b01a-b1cba8d59480" providerId="ADAL" clId="{5925C166-ACD9-4CED-8A98-4D2207DCA78C}" dt="2024-08-09T05:38:51.963" v="816"/>
          <ac:spMkLst>
            <pc:docMk/>
            <pc:sldMk cId="950816136" sldId="281"/>
            <ac:spMk id="90" creationId="{5850A9D2-A020-5DE5-85CF-E08BEAA33815}"/>
          </ac:spMkLst>
        </pc:spChg>
        <pc:spChg chg="mod">
          <ac:chgData name="Vishal Shah" userId="07432260-0bb8-4f6d-b01a-b1cba8d59480" providerId="ADAL" clId="{5925C166-ACD9-4CED-8A98-4D2207DCA78C}" dt="2024-08-09T05:38:51.963" v="816"/>
          <ac:spMkLst>
            <pc:docMk/>
            <pc:sldMk cId="950816136" sldId="281"/>
            <ac:spMk id="91" creationId="{FD0775F1-DE6A-B568-5517-0A48FE528537}"/>
          </ac:spMkLst>
        </pc:spChg>
        <pc:spChg chg="mod">
          <ac:chgData name="Vishal Shah" userId="07432260-0bb8-4f6d-b01a-b1cba8d59480" providerId="ADAL" clId="{5925C166-ACD9-4CED-8A98-4D2207DCA78C}" dt="2024-08-09T05:38:51.963" v="816"/>
          <ac:spMkLst>
            <pc:docMk/>
            <pc:sldMk cId="950816136" sldId="281"/>
            <ac:spMk id="92" creationId="{6C5B7FBD-FFF3-0BF3-B519-52CFC7E3540A}"/>
          </ac:spMkLst>
        </pc:spChg>
        <pc:spChg chg="mod">
          <ac:chgData name="Vishal Shah" userId="07432260-0bb8-4f6d-b01a-b1cba8d59480" providerId="ADAL" clId="{5925C166-ACD9-4CED-8A98-4D2207DCA78C}" dt="2024-08-09T05:38:51.963" v="816"/>
          <ac:spMkLst>
            <pc:docMk/>
            <pc:sldMk cId="950816136" sldId="281"/>
            <ac:spMk id="93" creationId="{39D76194-31B8-D44B-1A4D-2EEAE90987F4}"/>
          </ac:spMkLst>
        </pc:spChg>
        <pc:spChg chg="mod">
          <ac:chgData name="Vishal Shah" userId="07432260-0bb8-4f6d-b01a-b1cba8d59480" providerId="ADAL" clId="{5925C166-ACD9-4CED-8A98-4D2207DCA78C}" dt="2024-08-09T05:38:51.963" v="816"/>
          <ac:spMkLst>
            <pc:docMk/>
            <pc:sldMk cId="950816136" sldId="281"/>
            <ac:spMk id="94" creationId="{42A19CEA-BC2C-CC8F-AE7D-626A19F8C216}"/>
          </ac:spMkLst>
        </pc:spChg>
        <pc:spChg chg="mod">
          <ac:chgData name="Vishal Shah" userId="07432260-0bb8-4f6d-b01a-b1cba8d59480" providerId="ADAL" clId="{5925C166-ACD9-4CED-8A98-4D2207DCA78C}" dt="2024-08-09T05:38:51.963" v="816"/>
          <ac:spMkLst>
            <pc:docMk/>
            <pc:sldMk cId="950816136" sldId="281"/>
            <ac:spMk id="95" creationId="{C7C7A271-9D0B-1CFC-A706-839F6103F3F9}"/>
          </ac:spMkLst>
        </pc:spChg>
        <pc:spChg chg="mod">
          <ac:chgData name="Vishal Shah" userId="07432260-0bb8-4f6d-b01a-b1cba8d59480" providerId="ADAL" clId="{5925C166-ACD9-4CED-8A98-4D2207DCA78C}" dt="2024-08-09T05:38:51.963" v="816"/>
          <ac:spMkLst>
            <pc:docMk/>
            <pc:sldMk cId="950816136" sldId="281"/>
            <ac:spMk id="96" creationId="{9AAFD44E-043B-E8F1-D452-4A829697E981}"/>
          </ac:spMkLst>
        </pc:spChg>
        <pc:spChg chg="mod">
          <ac:chgData name="Vishal Shah" userId="07432260-0bb8-4f6d-b01a-b1cba8d59480" providerId="ADAL" clId="{5925C166-ACD9-4CED-8A98-4D2207DCA78C}" dt="2024-08-09T05:38:51.963" v="816"/>
          <ac:spMkLst>
            <pc:docMk/>
            <pc:sldMk cId="950816136" sldId="281"/>
            <ac:spMk id="97" creationId="{216AF826-1220-AD81-55F6-24A193469272}"/>
          </ac:spMkLst>
        </pc:spChg>
        <pc:spChg chg="mod">
          <ac:chgData name="Vishal Shah" userId="07432260-0bb8-4f6d-b01a-b1cba8d59480" providerId="ADAL" clId="{5925C166-ACD9-4CED-8A98-4D2207DCA78C}" dt="2024-08-09T05:38:51.963" v="816"/>
          <ac:spMkLst>
            <pc:docMk/>
            <pc:sldMk cId="950816136" sldId="281"/>
            <ac:spMk id="98" creationId="{91C7779B-A63B-5360-6C89-09A6073796F5}"/>
          </ac:spMkLst>
        </pc:spChg>
        <pc:spChg chg="mod">
          <ac:chgData name="Vishal Shah" userId="07432260-0bb8-4f6d-b01a-b1cba8d59480" providerId="ADAL" clId="{5925C166-ACD9-4CED-8A98-4D2207DCA78C}" dt="2024-08-09T05:38:51.963" v="816"/>
          <ac:spMkLst>
            <pc:docMk/>
            <pc:sldMk cId="950816136" sldId="281"/>
            <ac:spMk id="99" creationId="{28B0FCB8-B49B-8494-3446-93FBFB26D37B}"/>
          </ac:spMkLst>
        </pc:spChg>
        <pc:spChg chg="mod">
          <ac:chgData name="Vishal Shah" userId="07432260-0bb8-4f6d-b01a-b1cba8d59480" providerId="ADAL" clId="{5925C166-ACD9-4CED-8A98-4D2207DCA78C}" dt="2024-08-09T05:38:51.963" v="816"/>
          <ac:spMkLst>
            <pc:docMk/>
            <pc:sldMk cId="950816136" sldId="281"/>
            <ac:spMk id="100" creationId="{A86D55DA-83F0-EC8C-E5C9-F9A3FA3D3027}"/>
          </ac:spMkLst>
        </pc:spChg>
        <pc:spChg chg="mod">
          <ac:chgData name="Vishal Shah" userId="07432260-0bb8-4f6d-b01a-b1cba8d59480" providerId="ADAL" clId="{5925C166-ACD9-4CED-8A98-4D2207DCA78C}" dt="2024-08-09T05:38:51.963" v="816"/>
          <ac:spMkLst>
            <pc:docMk/>
            <pc:sldMk cId="950816136" sldId="281"/>
            <ac:spMk id="101" creationId="{DA5C375D-15B8-28ED-D183-4FE9E6871FBA}"/>
          </ac:spMkLst>
        </pc:spChg>
        <pc:spChg chg="mod">
          <ac:chgData name="Vishal Shah" userId="07432260-0bb8-4f6d-b01a-b1cba8d59480" providerId="ADAL" clId="{5925C166-ACD9-4CED-8A98-4D2207DCA78C}" dt="2024-08-09T05:38:51.963" v="816"/>
          <ac:spMkLst>
            <pc:docMk/>
            <pc:sldMk cId="950816136" sldId="281"/>
            <ac:spMk id="102" creationId="{0FBFA24D-9F65-4F3E-7DCA-7EA7A791BB71}"/>
          </ac:spMkLst>
        </pc:spChg>
        <pc:spChg chg="mod">
          <ac:chgData name="Vishal Shah" userId="07432260-0bb8-4f6d-b01a-b1cba8d59480" providerId="ADAL" clId="{5925C166-ACD9-4CED-8A98-4D2207DCA78C}" dt="2024-08-09T05:38:51.963" v="816"/>
          <ac:spMkLst>
            <pc:docMk/>
            <pc:sldMk cId="950816136" sldId="281"/>
            <ac:spMk id="103" creationId="{DD0F1B65-85A3-975A-DBBA-3F1E6A0CA410}"/>
          </ac:spMkLst>
        </pc:spChg>
        <pc:spChg chg="add mod">
          <ac:chgData name="Vishal Shah" userId="07432260-0bb8-4f6d-b01a-b1cba8d59480" providerId="ADAL" clId="{5925C166-ACD9-4CED-8A98-4D2207DCA78C}" dt="2024-08-09T05:39:43.405" v="830" actId="1076"/>
          <ac:spMkLst>
            <pc:docMk/>
            <pc:sldMk cId="950816136" sldId="281"/>
            <ac:spMk id="205" creationId="{C5B27C1C-94F2-0438-DD25-BCF07FA7165E}"/>
          </ac:spMkLst>
        </pc:spChg>
        <pc:spChg chg="add mod">
          <ac:chgData name="Vishal Shah" userId="07432260-0bb8-4f6d-b01a-b1cba8d59480" providerId="ADAL" clId="{5925C166-ACD9-4CED-8A98-4D2207DCA78C}" dt="2024-08-09T05:39:55.756" v="835" actId="1076"/>
          <ac:spMkLst>
            <pc:docMk/>
            <pc:sldMk cId="950816136" sldId="281"/>
            <ac:spMk id="206" creationId="{EA865889-3EEB-ECDA-1D13-320CF5F7E310}"/>
          </ac:spMkLst>
        </pc:spChg>
        <pc:grpChg chg="add mod">
          <ac:chgData name="Vishal Shah" userId="07432260-0bb8-4f6d-b01a-b1cba8d59480" providerId="ADAL" clId="{5925C166-ACD9-4CED-8A98-4D2207DCA78C}" dt="2024-08-09T05:39:02.347" v="818" actId="1076"/>
          <ac:grpSpMkLst>
            <pc:docMk/>
            <pc:sldMk cId="950816136" sldId="281"/>
            <ac:grpSpMk id="3" creationId="{47F7E9A0-7C16-20DF-C58C-517784B0B0C2}"/>
          </ac:grpSpMkLst>
        </pc:grpChg>
        <pc:grpChg chg="add mod">
          <ac:chgData name="Vishal Shah" userId="07432260-0bb8-4f6d-b01a-b1cba8d59480" providerId="ADAL" clId="{5925C166-ACD9-4CED-8A98-4D2207DCA78C}" dt="2024-08-09T05:39:18.370" v="820"/>
          <ac:grpSpMkLst>
            <pc:docMk/>
            <pc:sldMk cId="950816136" sldId="281"/>
            <ac:grpSpMk id="104" creationId="{A17F4269-8D2C-B8EF-4A37-077CEC676265}"/>
          </ac:grpSpMkLst>
        </pc:grpChg>
        <pc:picChg chg="mod">
          <ac:chgData name="Vishal Shah" userId="07432260-0bb8-4f6d-b01a-b1cba8d59480" providerId="ADAL" clId="{5925C166-ACD9-4CED-8A98-4D2207DCA78C}" dt="2024-08-09T05:39:18.370" v="820"/>
          <ac:picMkLst>
            <pc:docMk/>
            <pc:sldMk cId="950816136" sldId="281"/>
            <ac:picMk id="105" creationId="{752A424B-ECBD-502D-C404-31090E32611B}"/>
          </ac:picMkLst>
        </pc:picChg>
        <pc:picChg chg="mod">
          <ac:chgData name="Vishal Shah" userId="07432260-0bb8-4f6d-b01a-b1cba8d59480" providerId="ADAL" clId="{5925C166-ACD9-4CED-8A98-4D2207DCA78C}" dt="2024-08-09T05:39:18.370" v="820"/>
          <ac:picMkLst>
            <pc:docMk/>
            <pc:sldMk cId="950816136" sldId="281"/>
            <ac:picMk id="106" creationId="{4E4AA703-72F5-7002-4491-AF53D970A09A}"/>
          </ac:picMkLst>
        </pc:picChg>
        <pc:picChg chg="mod">
          <ac:chgData name="Vishal Shah" userId="07432260-0bb8-4f6d-b01a-b1cba8d59480" providerId="ADAL" clId="{5925C166-ACD9-4CED-8A98-4D2207DCA78C}" dt="2024-08-09T05:39:18.370" v="820"/>
          <ac:picMkLst>
            <pc:docMk/>
            <pc:sldMk cId="950816136" sldId="281"/>
            <ac:picMk id="107" creationId="{8F228C98-D12F-3374-EEF1-79800C7DF287}"/>
          </ac:picMkLst>
        </pc:picChg>
        <pc:picChg chg="mod">
          <ac:chgData name="Vishal Shah" userId="07432260-0bb8-4f6d-b01a-b1cba8d59480" providerId="ADAL" clId="{5925C166-ACD9-4CED-8A98-4D2207DCA78C}" dt="2024-08-09T05:39:18.370" v="820"/>
          <ac:picMkLst>
            <pc:docMk/>
            <pc:sldMk cId="950816136" sldId="281"/>
            <ac:picMk id="108" creationId="{6056AD35-C59C-4110-86A1-2313D08C0A58}"/>
          </ac:picMkLst>
        </pc:picChg>
        <pc:picChg chg="mod">
          <ac:chgData name="Vishal Shah" userId="07432260-0bb8-4f6d-b01a-b1cba8d59480" providerId="ADAL" clId="{5925C166-ACD9-4CED-8A98-4D2207DCA78C}" dt="2024-08-09T05:39:18.370" v="820"/>
          <ac:picMkLst>
            <pc:docMk/>
            <pc:sldMk cId="950816136" sldId="281"/>
            <ac:picMk id="109" creationId="{FA10B7C2-3834-EED6-ADEB-C6BD6DFBAD15}"/>
          </ac:picMkLst>
        </pc:picChg>
        <pc:picChg chg="mod">
          <ac:chgData name="Vishal Shah" userId="07432260-0bb8-4f6d-b01a-b1cba8d59480" providerId="ADAL" clId="{5925C166-ACD9-4CED-8A98-4D2207DCA78C}" dt="2024-08-09T05:39:18.370" v="820"/>
          <ac:picMkLst>
            <pc:docMk/>
            <pc:sldMk cId="950816136" sldId="281"/>
            <ac:picMk id="110" creationId="{5C335114-C525-B1CB-C2C2-A2068E4FD4AC}"/>
          </ac:picMkLst>
        </pc:picChg>
        <pc:picChg chg="mod">
          <ac:chgData name="Vishal Shah" userId="07432260-0bb8-4f6d-b01a-b1cba8d59480" providerId="ADAL" clId="{5925C166-ACD9-4CED-8A98-4D2207DCA78C}" dt="2024-08-09T05:39:18.370" v="820"/>
          <ac:picMkLst>
            <pc:docMk/>
            <pc:sldMk cId="950816136" sldId="281"/>
            <ac:picMk id="111" creationId="{8C8FC870-6B40-1609-9937-29F6AA9C3B76}"/>
          </ac:picMkLst>
        </pc:picChg>
        <pc:picChg chg="mod">
          <ac:chgData name="Vishal Shah" userId="07432260-0bb8-4f6d-b01a-b1cba8d59480" providerId="ADAL" clId="{5925C166-ACD9-4CED-8A98-4D2207DCA78C}" dt="2024-08-09T05:39:18.370" v="820"/>
          <ac:picMkLst>
            <pc:docMk/>
            <pc:sldMk cId="950816136" sldId="281"/>
            <ac:picMk id="112" creationId="{0707BF74-DF90-1E3D-CC4D-F56785042AD4}"/>
          </ac:picMkLst>
        </pc:picChg>
        <pc:picChg chg="mod">
          <ac:chgData name="Vishal Shah" userId="07432260-0bb8-4f6d-b01a-b1cba8d59480" providerId="ADAL" clId="{5925C166-ACD9-4CED-8A98-4D2207DCA78C}" dt="2024-08-09T05:39:18.370" v="820"/>
          <ac:picMkLst>
            <pc:docMk/>
            <pc:sldMk cId="950816136" sldId="281"/>
            <ac:picMk id="113" creationId="{F7B8DFF2-9948-D7E3-A98C-9851D7852EC2}"/>
          </ac:picMkLst>
        </pc:picChg>
        <pc:picChg chg="mod">
          <ac:chgData name="Vishal Shah" userId="07432260-0bb8-4f6d-b01a-b1cba8d59480" providerId="ADAL" clId="{5925C166-ACD9-4CED-8A98-4D2207DCA78C}" dt="2024-08-09T05:39:18.370" v="820"/>
          <ac:picMkLst>
            <pc:docMk/>
            <pc:sldMk cId="950816136" sldId="281"/>
            <ac:picMk id="114" creationId="{1896DC90-5771-4CA6-ED61-76EB5B759A6D}"/>
          </ac:picMkLst>
        </pc:picChg>
        <pc:picChg chg="mod">
          <ac:chgData name="Vishal Shah" userId="07432260-0bb8-4f6d-b01a-b1cba8d59480" providerId="ADAL" clId="{5925C166-ACD9-4CED-8A98-4D2207DCA78C}" dt="2024-08-09T05:39:18.370" v="820"/>
          <ac:picMkLst>
            <pc:docMk/>
            <pc:sldMk cId="950816136" sldId="281"/>
            <ac:picMk id="115" creationId="{33E76A0A-C764-F12C-5712-6737BD00B93F}"/>
          </ac:picMkLst>
        </pc:picChg>
        <pc:picChg chg="mod">
          <ac:chgData name="Vishal Shah" userId="07432260-0bb8-4f6d-b01a-b1cba8d59480" providerId="ADAL" clId="{5925C166-ACD9-4CED-8A98-4D2207DCA78C}" dt="2024-08-09T05:39:18.370" v="820"/>
          <ac:picMkLst>
            <pc:docMk/>
            <pc:sldMk cId="950816136" sldId="281"/>
            <ac:picMk id="116" creationId="{C2A64BE6-91B8-D9A7-D873-9CF3D37C5561}"/>
          </ac:picMkLst>
        </pc:picChg>
        <pc:picChg chg="mod">
          <ac:chgData name="Vishal Shah" userId="07432260-0bb8-4f6d-b01a-b1cba8d59480" providerId="ADAL" clId="{5925C166-ACD9-4CED-8A98-4D2207DCA78C}" dt="2024-08-09T05:39:18.370" v="820"/>
          <ac:picMkLst>
            <pc:docMk/>
            <pc:sldMk cId="950816136" sldId="281"/>
            <ac:picMk id="117" creationId="{49139FE6-9DAD-2777-6C8C-3C4971CF1E9B}"/>
          </ac:picMkLst>
        </pc:picChg>
        <pc:picChg chg="mod">
          <ac:chgData name="Vishal Shah" userId="07432260-0bb8-4f6d-b01a-b1cba8d59480" providerId="ADAL" clId="{5925C166-ACD9-4CED-8A98-4D2207DCA78C}" dt="2024-08-09T05:39:18.370" v="820"/>
          <ac:picMkLst>
            <pc:docMk/>
            <pc:sldMk cId="950816136" sldId="281"/>
            <ac:picMk id="118" creationId="{451B4F79-896B-98CD-9397-14332C343313}"/>
          </ac:picMkLst>
        </pc:picChg>
        <pc:picChg chg="mod">
          <ac:chgData name="Vishal Shah" userId="07432260-0bb8-4f6d-b01a-b1cba8d59480" providerId="ADAL" clId="{5925C166-ACD9-4CED-8A98-4D2207DCA78C}" dt="2024-08-09T05:39:18.370" v="820"/>
          <ac:picMkLst>
            <pc:docMk/>
            <pc:sldMk cId="950816136" sldId="281"/>
            <ac:picMk id="119" creationId="{878FDD94-6AC7-B885-36F0-987EC9897E87}"/>
          </ac:picMkLst>
        </pc:picChg>
        <pc:picChg chg="mod">
          <ac:chgData name="Vishal Shah" userId="07432260-0bb8-4f6d-b01a-b1cba8d59480" providerId="ADAL" clId="{5925C166-ACD9-4CED-8A98-4D2207DCA78C}" dt="2024-08-09T05:39:18.370" v="820"/>
          <ac:picMkLst>
            <pc:docMk/>
            <pc:sldMk cId="950816136" sldId="281"/>
            <ac:picMk id="120" creationId="{1A5C6124-03C8-0FED-3EDE-CA6739769B8C}"/>
          </ac:picMkLst>
        </pc:picChg>
        <pc:picChg chg="mod">
          <ac:chgData name="Vishal Shah" userId="07432260-0bb8-4f6d-b01a-b1cba8d59480" providerId="ADAL" clId="{5925C166-ACD9-4CED-8A98-4D2207DCA78C}" dt="2024-08-09T05:39:18.370" v="820"/>
          <ac:picMkLst>
            <pc:docMk/>
            <pc:sldMk cId="950816136" sldId="281"/>
            <ac:picMk id="121" creationId="{373BC5C5-8DD7-C1F0-B9A7-22A481A6316B}"/>
          </ac:picMkLst>
        </pc:picChg>
        <pc:picChg chg="mod">
          <ac:chgData name="Vishal Shah" userId="07432260-0bb8-4f6d-b01a-b1cba8d59480" providerId="ADAL" clId="{5925C166-ACD9-4CED-8A98-4D2207DCA78C}" dt="2024-08-09T05:39:18.370" v="820"/>
          <ac:picMkLst>
            <pc:docMk/>
            <pc:sldMk cId="950816136" sldId="281"/>
            <ac:picMk id="122" creationId="{FA89035B-A5B0-B016-BE74-040BB14414AA}"/>
          </ac:picMkLst>
        </pc:picChg>
        <pc:picChg chg="mod">
          <ac:chgData name="Vishal Shah" userId="07432260-0bb8-4f6d-b01a-b1cba8d59480" providerId="ADAL" clId="{5925C166-ACD9-4CED-8A98-4D2207DCA78C}" dt="2024-08-09T05:39:18.370" v="820"/>
          <ac:picMkLst>
            <pc:docMk/>
            <pc:sldMk cId="950816136" sldId="281"/>
            <ac:picMk id="123" creationId="{9587C93D-42A3-60D7-AE1A-189A30A9C0F1}"/>
          </ac:picMkLst>
        </pc:picChg>
        <pc:picChg chg="mod">
          <ac:chgData name="Vishal Shah" userId="07432260-0bb8-4f6d-b01a-b1cba8d59480" providerId="ADAL" clId="{5925C166-ACD9-4CED-8A98-4D2207DCA78C}" dt="2024-08-09T05:39:18.370" v="820"/>
          <ac:picMkLst>
            <pc:docMk/>
            <pc:sldMk cId="950816136" sldId="281"/>
            <ac:picMk id="124" creationId="{3F8995BC-1D88-C01A-FA80-545C8932EA2F}"/>
          </ac:picMkLst>
        </pc:picChg>
        <pc:picChg chg="mod">
          <ac:chgData name="Vishal Shah" userId="07432260-0bb8-4f6d-b01a-b1cba8d59480" providerId="ADAL" clId="{5925C166-ACD9-4CED-8A98-4D2207DCA78C}" dt="2024-08-09T05:39:18.370" v="820"/>
          <ac:picMkLst>
            <pc:docMk/>
            <pc:sldMk cId="950816136" sldId="281"/>
            <ac:picMk id="125" creationId="{F939AD3B-260D-E8A4-9F24-9C6C89835151}"/>
          </ac:picMkLst>
        </pc:picChg>
        <pc:picChg chg="mod">
          <ac:chgData name="Vishal Shah" userId="07432260-0bb8-4f6d-b01a-b1cba8d59480" providerId="ADAL" clId="{5925C166-ACD9-4CED-8A98-4D2207DCA78C}" dt="2024-08-09T05:39:18.370" v="820"/>
          <ac:picMkLst>
            <pc:docMk/>
            <pc:sldMk cId="950816136" sldId="281"/>
            <ac:picMk id="126" creationId="{42961D04-F7CD-0AE0-4C14-2FF8B5A54E55}"/>
          </ac:picMkLst>
        </pc:picChg>
        <pc:picChg chg="mod">
          <ac:chgData name="Vishal Shah" userId="07432260-0bb8-4f6d-b01a-b1cba8d59480" providerId="ADAL" clId="{5925C166-ACD9-4CED-8A98-4D2207DCA78C}" dt="2024-08-09T05:39:18.370" v="820"/>
          <ac:picMkLst>
            <pc:docMk/>
            <pc:sldMk cId="950816136" sldId="281"/>
            <ac:picMk id="127" creationId="{7A25EA36-BBDF-EAD7-2993-23CE9CF508FB}"/>
          </ac:picMkLst>
        </pc:picChg>
        <pc:picChg chg="mod">
          <ac:chgData name="Vishal Shah" userId="07432260-0bb8-4f6d-b01a-b1cba8d59480" providerId="ADAL" clId="{5925C166-ACD9-4CED-8A98-4D2207DCA78C}" dt="2024-08-09T05:39:18.370" v="820"/>
          <ac:picMkLst>
            <pc:docMk/>
            <pc:sldMk cId="950816136" sldId="281"/>
            <ac:picMk id="128" creationId="{044A504B-74F4-D5ED-82E2-10A3E26C39AE}"/>
          </ac:picMkLst>
        </pc:picChg>
        <pc:picChg chg="mod">
          <ac:chgData name="Vishal Shah" userId="07432260-0bb8-4f6d-b01a-b1cba8d59480" providerId="ADAL" clId="{5925C166-ACD9-4CED-8A98-4D2207DCA78C}" dt="2024-08-09T05:39:18.370" v="820"/>
          <ac:picMkLst>
            <pc:docMk/>
            <pc:sldMk cId="950816136" sldId="281"/>
            <ac:picMk id="129" creationId="{FF93CF62-002E-F380-7217-DE57E643AAAB}"/>
          </ac:picMkLst>
        </pc:picChg>
        <pc:picChg chg="mod">
          <ac:chgData name="Vishal Shah" userId="07432260-0bb8-4f6d-b01a-b1cba8d59480" providerId="ADAL" clId="{5925C166-ACD9-4CED-8A98-4D2207DCA78C}" dt="2024-08-09T05:39:18.370" v="820"/>
          <ac:picMkLst>
            <pc:docMk/>
            <pc:sldMk cId="950816136" sldId="281"/>
            <ac:picMk id="130" creationId="{6925CCED-36EF-C7CF-DF60-F04435A57E9A}"/>
          </ac:picMkLst>
        </pc:picChg>
        <pc:picChg chg="mod">
          <ac:chgData name="Vishal Shah" userId="07432260-0bb8-4f6d-b01a-b1cba8d59480" providerId="ADAL" clId="{5925C166-ACD9-4CED-8A98-4D2207DCA78C}" dt="2024-08-09T05:39:18.370" v="820"/>
          <ac:picMkLst>
            <pc:docMk/>
            <pc:sldMk cId="950816136" sldId="281"/>
            <ac:picMk id="131" creationId="{79EE7F66-CA02-2F77-6D39-5BDC924FC90F}"/>
          </ac:picMkLst>
        </pc:picChg>
        <pc:picChg chg="mod">
          <ac:chgData name="Vishal Shah" userId="07432260-0bb8-4f6d-b01a-b1cba8d59480" providerId="ADAL" clId="{5925C166-ACD9-4CED-8A98-4D2207DCA78C}" dt="2024-08-09T05:39:18.370" v="820"/>
          <ac:picMkLst>
            <pc:docMk/>
            <pc:sldMk cId="950816136" sldId="281"/>
            <ac:picMk id="132" creationId="{2FF8B5F3-6999-90CC-1AD9-635A25A2D088}"/>
          </ac:picMkLst>
        </pc:picChg>
        <pc:picChg chg="mod">
          <ac:chgData name="Vishal Shah" userId="07432260-0bb8-4f6d-b01a-b1cba8d59480" providerId="ADAL" clId="{5925C166-ACD9-4CED-8A98-4D2207DCA78C}" dt="2024-08-09T05:39:18.370" v="820"/>
          <ac:picMkLst>
            <pc:docMk/>
            <pc:sldMk cId="950816136" sldId="281"/>
            <ac:picMk id="133" creationId="{47116362-A895-E284-4EAA-05D8E5374030}"/>
          </ac:picMkLst>
        </pc:picChg>
        <pc:picChg chg="mod">
          <ac:chgData name="Vishal Shah" userId="07432260-0bb8-4f6d-b01a-b1cba8d59480" providerId="ADAL" clId="{5925C166-ACD9-4CED-8A98-4D2207DCA78C}" dt="2024-08-09T05:39:18.370" v="820"/>
          <ac:picMkLst>
            <pc:docMk/>
            <pc:sldMk cId="950816136" sldId="281"/>
            <ac:picMk id="134" creationId="{7D3EE829-9008-E523-0831-34A0F29AB305}"/>
          </ac:picMkLst>
        </pc:picChg>
        <pc:picChg chg="mod">
          <ac:chgData name="Vishal Shah" userId="07432260-0bb8-4f6d-b01a-b1cba8d59480" providerId="ADAL" clId="{5925C166-ACD9-4CED-8A98-4D2207DCA78C}" dt="2024-08-09T05:39:18.370" v="820"/>
          <ac:picMkLst>
            <pc:docMk/>
            <pc:sldMk cId="950816136" sldId="281"/>
            <ac:picMk id="135" creationId="{95E2B3F1-89B2-4B26-C85B-EAC6EF308F76}"/>
          </ac:picMkLst>
        </pc:picChg>
        <pc:picChg chg="mod">
          <ac:chgData name="Vishal Shah" userId="07432260-0bb8-4f6d-b01a-b1cba8d59480" providerId="ADAL" clId="{5925C166-ACD9-4CED-8A98-4D2207DCA78C}" dt="2024-08-09T05:39:18.370" v="820"/>
          <ac:picMkLst>
            <pc:docMk/>
            <pc:sldMk cId="950816136" sldId="281"/>
            <ac:picMk id="136" creationId="{578B55DE-50B2-63E3-16E6-3A26204C0A47}"/>
          </ac:picMkLst>
        </pc:picChg>
        <pc:picChg chg="mod">
          <ac:chgData name="Vishal Shah" userId="07432260-0bb8-4f6d-b01a-b1cba8d59480" providerId="ADAL" clId="{5925C166-ACD9-4CED-8A98-4D2207DCA78C}" dt="2024-08-09T05:39:18.370" v="820"/>
          <ac:picMkLst>
            <pc:docMk/>
            <pc:sldMk cId="950816136" sldId="281"/>
            <ac:picMk id="137" creationId="{D40009CE-C180-1C16-F75B-0DA1430617FC}"/>
          </ac:picMkLst>
        </pc:picChg>
        <pc:picChg chg="mod">
          <ac:chgData name="Vishal Shah" userId="07432260-0bb8-4f6d-b01a-b1cba8d59480" providerId="ADAL" clId="{5925C166-ACD9-4CED-8A98-4D2207DCA78C}" dt="2024-08-09T05:39:18.370" v="820"/>
          <ac:picMkLst>
            <pc:docMk/>
            <pc:sldMk cId="950816136" sldId="281"/>
            <ac:picMk id="138" creationId="{15BCB832-280E-1D59-7BC3-C270F0A15553}"/>
          </ac:picMkLst>
        </pc:picChg>
        <pc:picChg chg="mod">
          <ac:chgData name="Vishal Shah" userId="07432260-0bb8-4f6d-b01a-b1cba8d59480" providerId="ADAL" clId="{5925C166-ACD9-4CED-8A98-4D2207DCA78C}" dt="2024-08-09T05:39:18.370" v="820"/>
          <ac:picMkLst>
            <pc:docMk/>
            <pc:sldMk cId="950816136" sldId="281"/>
            <ac:picMk id="139" creationId="{3A097422-2623-072A-5370-7417129098DA}"/>
          </ac:picMkLst>
        </pc:picChg>
        <pc:picChg chg="mod">
          <ac:chgData name="Vishal Shah" userId="07432260-0bb8-4f6d-b01a-b1cba8d59480" providerId="ADAL" clId="{5925C166-ACD9-4CED-8A98-4D2207DCA78C}" dt="2024-08-09T05:39:18.370" v="820"/>
          <ac:picMkLst>
            <pc:docMk/>
            <pc:sldMk cId="950816136" sldId="281"/>
            <ac:picMk id="140" creationId="{489826AD-53CA-02CB-73C6-C5AA7C08E467}"/>
          </ac:picMkLst>
        </pc:picChg>
        <pc:picChg chg="mod">
          <ac:chgData name="Vishal Shah" userId="07432260-0bb8-4f6d-b01a-b1cba8d59480" providerId="ADAL" clId="{5925C166-ACD9-4CED-8A98-4D2207DCA78C}" dt="2024-08-09T05:39:18.370" v="820"/>
          <ac:picMkLst>
            <pc:docMk/>
            <pc:sldMk cId="950816136" sldId="281"/>
            <ac:picMk id="141" creationId="{ACB3640A-E729-D65A-3553-402EE7E0EF1B}"/>
          </ac:picMkLst>
        </pc:picChg>
        <pc:picChg chg="mod">
          <ac:chgData name="Vishal Shah" userId="07432260-0bb8-4f6d-b01a-b1cba8d59480" providerId="ADAL" clId="{5925C166-ACD9-4CED-8A98-4D2207DCA78C}" dt="2024-08-09T05:39:18.370" v="820"/>
          <ac:picMkLst>
            <pc:docMk/>
            <pc:sldMk cId="950816136" sldId="281"/>
            <ac:picMk id="142" creationId="{8EB5FA57-8563-2025-C773-29CC1B93AB52}"/>
          </ac:picMkLst>
        </pc:picChg>
        <pc:picChg chg="mod">
          <ac:chgData name="Vishal Shah" userId="07432260-0bb8-4f6d-b01a-b1cba8d59480" providerId="ADAL" clId="{5925C166-ACD9-4CED-8A98-4D2207DCA78C}" dt="2024-08-09T05:39:18.370" v="820"/>
          <ac:picMkLst>
            <pc:docMk/>
            <pc:sldMk cId="950816136" sldId="281"/>
            <ac:picMk id="143" creationId="{7C1AFC8D-9FD6-64EE-474D-0E4AADC70046}"/>
          </ac:picMkLst>
        </pc:picChg>
        <pc:picChg chg="mod">
          <ac:chgData name="Vishal Shah" userId="07432260-0bb8-4f6d-b01a-b1cba8d59480" providerId="ADAL" clId="{5925C166-ACD9-4CED-8A98-4D2207DCA78C}" dt="2024-08-09T05:39:18.370" v="820"/>
          <ac:picMkLst>
            <pc:docMk/>
            <pc:sldMk cId="950816136" sldId="281"/>
            <ac:picMk id="144" creationId="{B2B9D444-48AD-6D42-8330-4FA20A6CA2AD}"/>
          </ac:picMkLst>
        </pc:picChg>
        <pc:picChg chg="mod">
          <ac:chgData name="Vishal Shah" userId="07432260-0bb8-4f6d-b01a-b1cba8d59480" providerId="ADAL" clId="{5925C166-ACD9-4CED-8A98-4D2207DCA78C}" dt="2024-08-09T05:39:18.370" v="820"/>
          <ac:picMkLst>
            <pc:docMk/>
            <pc:sldMk cId="950816136" sldId="281"/>
            <ac:picMk id="145" creationId="{46D38374-B4EA-81F0-F906-0AA6E68F8CE0}"/>
          </ac:picMkLst>
        </pc:picChg>
        <pc:picChg chg="mod">
          <ac:chgData name="Vishal Shah" userId="07432260-0bb8-4f6d-b01a-b1cba8d59480" providerId="ADAL" clId="{5925C166-ACD9-4CED-8A98-4D2207DCA78C}" dt="2024-08-09T05:39:18.370" v="820"/>
          <ac:picMkLst>
            <pc:docMk/>
            <pc:sldMk cId="950816136" sldId="281"/>
            <ac:picMk id="146" creationId="{FE8C7BEB-D316-6F21-F031-32255F085474}"/>
          </ac:picMkLst>
        </pc:picChg>
        <pc:picChg chg="mod">
          <ac:chgData name="Vishal Shah" userId="07432260-0bb8-4f6d-b01a-b1cba8d59480" providerId="ADAL" clId="{5925C166-ACD9-4CED-8A98-4D2207DCA78C}" dt="2024-08-09T05:39:18.370" v="820"/>
          <ac:picMkLst>
            <pc:docMk/>
            <pc:sldMk cId="950816136" sldId="281"/>
            <ac:picMk id="147" creationId="{7B3A7F92-7CDF-2483-DFFB-FA28C7DFB1E2}"/>
          </ac:picMkLst>
        </pc:picChg>
        <pc:picChg chg="mod">
          <ac:chgData name="Vishal Shah" userId="07432260-0bb8-4f6d-b01a-b1cba8d59480" providerId="ADAL" clId="{5925C166-ACD9-4CED-8A98-4D2207DCA78C}" dt="2024-08-09T05:39:18.370" v="820"/>
          <ac:picMkLst>
            <pc:docMk/>
            <pc:sldMk cId="950816136" sldId="281"/>
            <ac:picMk id="148" creationId="{521C982D-64A3-D950-DD0D-B4572C1F14F1}"/>
          </ac:picMkLst>
        </pc:picChg>
        <pc:picChg chg="mod">
          <ac:chgData name="Vishal Shah" userId="07432260-0bb8-4f6d-b01a-b1cba8d59480" providerId="ADAL" clId="{5925C166-ACD9-4CED-8A98-4D2207DCA78C}" dt="2024-08-09T05:39:18.370" v="820"/>
          <ac:picMkLst>
            <pc:docMk/>
            <pc:sldMk cId="950816136" sldId="281"/>
            <ac:picMk id="149" creationId="{35A5DF76-AE1A-0B14-F578-9A4E18485DC3}"/>
          </ac:picMkLst>
        </pc:picChg>
        <pc:picChg chg="mod">
          <ac:chgData name="Vishal Shah" userId="07432260-0bb8-4f6d-b01a-b1cba8d59480" providerId="ADAL" clId="{5925C166-ACD9-4CED-8A98-4D2207DCA78C}" dt="2024-08-09T05:39:18.370" v="820"/>
          <ac:picMkLst>
            <pc:docMk/>
            <pc:sldMk cId="950816136" sldId="281"/>
            <ac:picMk id="150" creationId="{601B7A58-A505-A8C2-3086-A5701002FB35}"/>
          </ac:picMkLst>
        </pc:picChg>
        <pc:picChg chg="mod">
          <ac:chgData name="Vishal Shah" userId="07432260-0bb8-4f6d-b01a-b1cba8d59480" providerId="ADAL" clId="{5925C166-ACD9-4CED-8A98-4D2207DCA78C}" dt="2024-08-09T05:39:18.370" v="820"/>
          <ac:picMkLst>
            <pc:docMk/>
            <pc:sldMk cId="950816136" sldId="281"/>
            <ac:picMk id="151" creationId="{51EDE06F-6156-037C-FCC6-A3EF6096BD77}"/>
          </ac:picMkLst>
        </pc:picChg>
        <pc:picChg chg="mod">
          <ac:chgData name="Vishal Shah" userId="07432260-0bb8-4f6d-b01a-b1cba8d59480" providerId="ADAL" clId="{5925C166-ACD9-4CED-8A98-4D2207DCA78C}" dt="2024-08-09T05:39:18.370" v="820"/>
          <ac:picMkLst>
            <pc:docMk/>
            <pc:sldMk cId="950816136" sldId="281"/>
            <ac:picMk id="152" creationId="{8FC74AE3-7BD5-5A19-A90E-A279D07A7039}"/>
          </ac:picMkLst>
        </pc:picChg>
        <pc:picChg chg="mod">
          <ac:chgData name="Vishal Shah" userId="07432260-0bb8-4f6d-b01a-b1cba8d59480" providerId="ADAL" clId="{5925C166-ACD9-4CED-8A98-4D2207DCA78C}" dt="2024-08-09T05:39:18.370" v="820"/>
          <ac:picMkLst>
            <pc:docMk/>
            <pc:sldMk cId="950816136" sldId="281"/>
            <ac:picMk id="153" creationId="{D3F236EC-70FF-DAA2-A336-5B6919151A82}"/>
          </ac:picMkLst>
        </pc:picChg>
        <pc:picChg chg="mod">
          <ac:chgData name="Vishal Shah" userId="07432260-0bb8-4f6d-b01a-b1cba8d59480" providerId="ADAL" clId="{5925C166-ACD9-4CED-8A98-4D2207DCA78C}" dt="2024-08-09T05:39:18.370" v="820"/>
          <ac:picMkLst>
            <pc:docMk/>
            <pc:sldMk cId="950816136" sldId="281"/>
            <ac:picMk id="154" creationId="{E8FE4C3D-FA35-8C42-2CBF-30A6F8706196}"/>
          </ac:picMkLst>
        </pc:picChg>
        <pc:picChg chg="mod">
          <ac:chgData name="Vishal Shah" userId="07432260-0bb8-4f6d-b01a-b1cba8d59480" providerId="ADAL" clId="{5925C166-ACD9-4CED-8A98-4D2207DCA78C}" dt="2024-08-09T05:39:18.370" v="820"/>
          <ac:picMkLst>
            <pc:docMk/>
            <pc:sldMk cId="950816136" sldId="281"/>
            <ac:picMk id="155" creationId="{2E503E5E-13AA-5816-0A1E-F509E088CC11}"/>
          </ac:picMkLst>
        </pc:picChg>
        <pc:picChg chg="mod">
          <ac:chgData name="Vishal Shah" userId="07432260-0bb8-4f6d-b01a-b1cba8d59480" providerId="ADAL" clId="{5925C166-ACD9-4CED-8A98-4D2207DCA78C}" dt="2024-08-09T05:39:18.370" v="820"/>
          <ac:picMkLst>
            <pc:docMk/>
            <pc:sldMk cId="950816136" sldId="281"/>
            <ac:picMk id="156" creationId="{D51DB31E-8929-F325-D1A9-054D1F3C1737}"/>
          </ac:picMkLst>
        </pc:picChg>
        <pc:picChg chg="mod">
          <ac:chgData name="Vishal Shah" userId="07432260-0bb8-4f6d-b01a-b1cba8d59480" providerId="ADAL" clId="{5925C166-ACD9-4CED-8A98-4D2207DCA78C}" dt="2024-08-09T05:39:18.370" v="820"/>
          <ac:picMkLst>
            <pc:docMk/>
            <pc:sldMk cId="950816136" sldId="281"/>
            <ac:picMk id="157" creationId="{8219F5F0-543C-6286-3EBF-3690321EC20C}"/>
          </ac:picMkLst>
        </pc:picChg>
        <pc:picChg chg="mod">
          <ac:chgData name="Vishal Shah" userId="07432260-0bb8-4f6d-b01a-b1cba8d59480" providerId="ADAL" clId="{5925C166-ACD9-4CED-8A98-4D2207DCA78C}" dt="2024-08-09T05:39:18.370" v="820"/>
          <ac:picMkLst>
            <pc:docMk/>
            <pc:sldMk cId="950816136" sldId="281"/>
            <ac:picMk id="158" creationId="{3A04C0EA-714B-AD41-1217-CD14F0E1762C}"/>
          </ac:picMkLst>
        </pc:picChg>
        <pc:picChg chg="mod">
          <ac:chgData name="Vishal Shah" userId="07432260-0bb8-4f6d-b01a-b1cba8d59480" providerId="ADAL" clId="{5925C166-ACD9-4CED-8A98-4D2207DCA78C}" dt="2024-08-09T05:39:18.370" v="820"/>
          <ac:picMkLst>
            <pc:docMk/>
            <pc:sldMk cId="950816136" sldId="281"/>
            <ac:picMk id="159" creationId="{7819768C-3A76-5574-EAF3-171508599962}"/>
          </ac:picMkLst>
        </pc:picChg>
        <pc:picChg chg="mod">
          <ac:chgData name="Vishal Shah" userId="07432260-0bb8-4f6d-b01a-b1cba8d59480" providerId="ADAL" clId="{5925C166-ACD9-4CED-8A98-4D2207DCA78C}" dt="2024-08-09T05:39:18.370" v="820"/>
          <ac:picMkLst>
            <pc:docMk/>
            <pc:sldMk cId="950816136" sldId="281"/>
            <ac:picMk id="160" creationId="{43A8A800-27D8-277C-B7C2-737349C3D5B1}"/>
          </ac:picMkLst>
        </pc:picChg>
        <pc:picChg chg="mod">
          <ac:chgData name="Vishal Shah" userId="07432260-0bb8-4f6d-b01a-b1cba8d59480" providerId="ADAL" clId="{5925C166-ACD9-4CED-8A98-4D2207DCA78C}" dt="2024-08-09T05:39:18.370" v="820"/>
          <ac:picMkLst>
            <pc:docMk/>
            <pc:sldMk cId="950816136" sldId="281"/>
            <ac:picMk id="161" creationId="{42C8F1EA-ED1E-EC42-9F23-8C792F54CB04}"/>
          </ac:picMkLst>
        </pc:picChg>
        <pc:picChg chg="mod">
          <ac:chgData name="Vishal Shah" userId="07432260-0bb8-4f6d-b01a-b1cba8d59480" providerId="ADAL" clId="{5925C166-ACD9-4CED-8A98-4D2207DCA78C}" dt="2024-08-09T05:39:18.370" v="820"/>
          <ac:picMkLst>
            <pc:docMk/>
            <pc:sldMk cId="950816136" sldId="281"/>
            <ac:picMk id="162" creationId="{5842B04B-A28A-D856-D86D-FD0E4450790C}"/>
          </ac:picMkLst>
        </pc:picChg>
        <pc:picChg chg="mod">
          <ac:chgData name="Vishal Shah" userId="07432260-0bb8-4f6d-b01a-b1cba8d59480" providerId="ADAL" clId="{5925C166-ACD9-4CED-8A98-4D2207DCA78C}" dt="2024-08-09T05:39:18.370" v="820"/>
          <ac:picMkLst>
            <pc:docMk/>
            <pc:sldMk cId="950816136" sldId="281"/>
            <ac:picMk id="163" creationId="{F934CB35-B45B-CA15-6D79-F1A0EF65CA4C}"/>
          </ac:picMkLst>
        </pc:picChg>
        <pc:picChg chg="mod">
          <ac:chgData name="Vishal Shah" userId="07432260-0bb8-4f6d-b01a-b1cba8d59480" providerId="ADAL" clId="{5925C166-ACD9-4CED-8A98-4D2207DCA78C}" dt="2024-08-09T05:39:18.370" v="820"/>
          <ac:picMkLst>
            <pc:docMk/>
            <pc:sldMk cId="950816136" sldId="281"/>
            <ac:picMk id="164" creationId="{243E07C5-F2EA-F1DF-8C25-BEC081DB7C60}"/>
          </ac:picMkLst>
        </pc:picChg>
        <pc:picChg chg="mod">
          <ac:chgData name="Vishal Shah" userId="07432260-0bb8-4f6d-b01a-b1cba8d59480" providerId="ADAL" clId="{5925C166-ACD9-4CED-8A98-4D2207DCA78C}" dt="2024-08-09T05:39:18.370" v="820"/>
          <ac:picMkLst>
            <pc:docMk/>
            <pc:sldMk cId="950816136" sldId="281"/>
            <ac:picMk id="165" creationId="{FB944A0D-4F27-5529-C326-2415644D9546}"/>
          </ac:picMkLst>
        </pc:picChg>
        <pc:picChg chg="mod">
          <ac:chgData name="Vishal Shah" userId="07432260-0bb8-4f6d-b01a-b1cba8d59480" providerId="ADAL" clId="{5925C166-ACD9-4CED-8A98-4D2207DCA78C}" dt="2024-08-09T05:39:18.370" v="820"/>
          <ac:picMkLst>
            <pc:docMk/>
            <pc:sldMk cId="950816136" sldId="281"/>
            <ac:picMk id="166" creationId="{C154A572-925E-CE67-A55E-5976BA5D0D3F}"/>
          </ac:picMkLst>
        </pc:picChg>
        <pc:picChg chg="mod">
          <ac:chgData name="Vishal Shah" userId="07432260-0bb8-4f6d-b01a-b1cba8d59480" providerId="ADAL" clId="{5925C166-ACD9-4CED-8A98-4D2207DCA78C}" dt="2024-08-09T05:39:18.370" v="820"/>
          <ac:picMkLst>
            <pc:docMk/>
            <pc:sldMk cId="950816136" sldId="281"/>
            <ac:picMk id="167" creationId="{1DE554A6-9F52-FE39-A3F9-772014355215}"/>
          </ac:picMkLst>
        </pc:picChg>
        <pc:picChg chg="mod">
          <ac:chgData name="Vishal Shah" userId="07432260-0bb8-4f6d-b01a-b1cba8d59480" providerId="ADAL" clId="{5925C166-ACD9-4CED-8A98-4D2207DCA78C}" dt="2024-08-09T05:39:18.370" v="820"/>
          <ac:picMkLst>
            <pc:docMk/>
            <pc:sldMk cId="950816136" sldId="281"/>
            <ac:picMk id="168" creationId="{A5534AFA-4705-203B-0D8C-8B38DB32E1AD}"/>
          </ac:picMkLst>
        </pc:picChg>
        <pc:picChg chg="mod">
          <ac:chgData name="Vishal Shah" userId="07432260-0bb8-4f6d-b01a-b1cba8d59480" providerId="ADAL" clId="{5925C166-ACD9-4CED-8A98-4D2207DCA78C}" dt="2024-08-09T05:39:18.370" v="820"/>
          <ac:picMkLst>
            <pc:docMk/>
            <pc:sldMk cId="950816136" sldId="281"/>
            <ac:picMk id="169" creationId="{868B18AA-A38B-BECC-DD4B-4A68F900F180}"/>
          </ac:picMkLst>
        </pc:picChg>
        <pc:picChg chg="mod">
          <ac:chgData name="Vishal Shah" userId="07432260-0bb8-4f6d-b01a-b1cba8d59480" providerId="ADAL" clId="{5925C166-ACD9-4CED-8A98-4D2207DCA78C}" dt="2024-08-09T05:39:18.370" v="820"/>
          <ac:picMkLst>
            <pc:docMk/>
            <pc:sldMk cId="950816136" sldId="281"/>
            <ac:picMk id="170" creationId="{222B8086-C103-120D-727F-1F43177A37C9}"/>
          </ac:picMkLst>
        </pc:picChg>
        <pc:picChg chg="mod">
          <ac:chgData name="Vishal Shah" userId="07432260-0bb8-4f6d-b01a-b1cba8d59480" providerId="ADAL" clId="{5925C166-ACD9-4CED-8A98-4D2207DCA78C}" dt="2024-08-09T05:39:18.370" v="820"/>
          <ac:picMkLst>
            <pc:docMk/>
            <pc:sldMk cId="950816136" sldId="281"/>
            <ac:picMk id="171" creationId="{821E81DB-DB0F-D01E-A9F7-30B3EF60DDDE}"/>
          </ac:picMkLst>
        </pc:picChg>
        <pc:picChg chg="mod">
          <ac:chgData name="Vishal Shah" userId="07432260-0bb8-4f6d-b01a-b1cba8d59480" providerId="ADAL" clId="{5925C166-ACD9-4CED-8A98-4D2207DCA78C}" dt="2024-08-09T05:39:18.370" v="820"/>
          <ac:picMkLst>
            <pc:docMk/>
            <pc:sldMk cId="950816136" sldId="281"/>
            <ac:picMk id="172" creationId="{5A3AF196-8389-F293-6404-9F9382DBFBCD}"/>
          </ac:picMkLst>
        </pc:picChg>
        <pc:picChg chg="mod">
          <ac:chgData name="Vishal Shah" userId="07432260-0bb8-4f6d-b01a-b1cba8d59480" providerId="ADAL" clId="{5925C166-ACD9-4CED-8A98-4D2207DCA78C}" dt="2024-08-09T05:39:18.370" v="820"/>
          <ac:picMkLst>
            <pc:docMk/>
            <pc:sldMk cId="950816136" sldId="281"/>
            <ac:picMk id="173" creationId="{84C7B21A-D8D7-83FE-36AE-63544512E61A}"/>
          </ac:picMkLst>
        </pc:picChg>
        <pc:picChg chg="mod">
          <ac:chgData name="Vishal Shah" userId="07432260-0bb8-4f6d-b01a-b1cba8d59480" providerId="ADAL" clId="{5925C166-ACD9-4CED-8A98-4D2207DCA78C}" dt="2024-08-09T05:39:18.370" v="820"/>
          <ac:picMkLst>
            <pc:docMk/>
            <pc:sldMk cId="950816136" sldId="281"/>
            <ac:picMk id="174" creationId="{6ADA5F3D-C283-9939-4339-27A7CB879024}"/>
          </ac:picMkLst>
        </pc:picChg>
        <pc:picChg chg="mod">
          <ac:chgData name="Vishal Shah" userId="07432260-0bb8-4f6d-b01a-b1cba8d59480" providerId="ADAL" clId="{5925C166-ACD9-4CED-8A98-4D2207DCA78C}" dt="2024-08-09T05:39:18.370" v="820"/>
          <ac:picMkLst>
            <pc:docMk/>
            <pc:sldMk cId="950816136" sldId="281"/>
            <ac:picMk id="175" creationId="{AE3C8920-78AC-03D0-8982-0110F6F5D35D}"/>
          </ac:picMkLst>
        </pc:picChg>
        <pc:picChg chg="mod">
          <ac:chgData name="Vishal Shah" userId="07432260-0bb8-4f6d-b01a-b1cba8d59480" providerId="ADAL" clId="{5925C166-ACD9-4CED-8A98-4D2207DCA78C}" dt="2024-08-09T05:39:18.370" v="820"/>
          <ac:picMkLst>
            <pc:docMk/>
            <pc:sldMk cId="950816136" sldId="281"/>
            <ac:picMk id="176" creationId="{0C283B71-28CC-215E-44EC-C9D68751D0EE}"/>
          </ac:picMkLst>
        </pc:picChg>
        <pc:picChg chg="mod">
          <ac:chgData name="Vishal Shah" userId="07432260-0bb8-4f6d-b01a-b1cba8d59480" providerId="ADAL" clId="{5925C166-ACD9-4CED-8A98-4D2207DCA78C}" dt="2024-08-09T05:39:18.370" v="820"/>
          <ac:picMkLst>
            <pc:docMk/>
            <pc:sldMk cId="950816136" sldId="281"/>
            <ac:picMk id="177" creationId="{FF11ABE7-E710-DE17-C13B-9B362F91077E}"/>
          </ac:picMkLst>
        </pc:picChg>
        <pc:picChg chg="mod">
          <ac:chgData name="Vishal Shah" userId="07432260-0bb8-4f6d-b01a-b1cba8d59480" providerId="ADAL" clId="{5925C166-ACD9-4CED-8A98-4D2207DCA78C}" dt="2024-08-09T05:39:18.370" v="820"/>
          <ac:picMkLst>
            <pc:docMk/>
            <pc:sldMk cId="950816136" sldId="281"/>
            <ac:picMk id="178" creationId="{CFCCE0DD-F4E3-125E-9FB1-CCF2AE6CB0A2}"/>
          </ac:picMkLst>
        </pc:picChg>
        <pc:picChg chg="mod">
          <ac:chgData name="Vishal Shah" userId="07432260-0bb8-4f6d-b01a-b1cba8d59480" providerId="ADAL" clId="{5925C166-ACD9-4CED-8A98-4D2207DCA78C}" dt="2024-08-09T05:39:18.370" v="820"/>
          <ac:picMkLst>
            <pc:docMk/>
            <pc:sldMk cId="950816136" sldId="281"/>
            <ac:picMk id="179" creationId="{587C4C67-5AD7-E1A4-83F2-B34B09FF4DF7}"/>
          </ac:picMkLst>
        </pc:picChg>
        <pc:picChg chg="mod">
          <ac:chgData name="Vishal Shah" userId="07432260-0bb8-4f6d-b01a-b1cba8d59480" providerId="ADAL" clId="{5925C166-ACD9-4CED-8A98-4D2207DCA78C}" dt="2024-08-09T05:39:18.370" v="820"/>
          <ac:picMkLst>
            <pc:docMk/>
            <pc:sldMk cId="950816136" sldId="281"/>
            <ac:picMk id="180" creationId="{6E324727-E8E7-7BE0-FB71-6632851EDDB2}"/>
          </ac:picMkLst>
        </pc:picChg>
        <pc:picChg chg="mod">
          <ac:chgData name="Vishal Shah" userId="07432260-0bb8-4f6d-b01a-b1cba8d59480" providerId="ADAL" clId="{5925C166-ACD9-4CED-8A98-4D2207DCA78C}" dt="2024-08-09T05:39:18.370" v="820"/>
          <ac:picMkLst>
            <pc:docMk/>
            <pc:sldMk cId="950816136" sldId="281"/>
            <ac:picMk id="181" creationId="{C54253C3-338D-55E2-7010-DDFA56BA4BB4}"/>
          </ac:picMkLst>
        </pc:picChg>
        <pc:picChg chg="mod">
          <ac:chgData name="Vishal Shah" userId="07432260-0bb8-4f6d-b01a-b1cba8d59480" providerId="ADAL" clId="{5925C166-ACD9-4CED-8A98-4D2207DCA78C}" dt="2024-08-09T05:39:18.370" v="820"/>
          <ac:picMkLst>
            <pc:docMk/>
            <pc:sldMk cId="950816136" sldId="281"/>
            <ac:picMk id="182" creationId="{9BAC5CB6-407A-4012-A0D2-D3B628FB399B}"/>
          </ac:picMkLst>
        </pc:picChg>
        <pc:picChg chg="mod">
          <ac:chgData name="Vishal Shah" userId="07432260-0bb8-4f6d-b01a-b1cba8d59480" providerId="ADAL" clId="{5925C166-ACD9-4CED-8A98-4D2207DCA78C}" dt="2024-08-09T05:39:18.370" v="820"/>
          <ac:picMkLst>
            <pc:docMk/>
            <pc:sldMk cId="950816136" sldId="281"/>
            <ac:picMk id="183" creationId="{25148B12-EADA-D9D1-019B-BD1A74E3D8EB}"/>
          </ac:picMkLst>
        </pc:picChg>
        <pc:picChg chg="mod">
          <ac:chgData name="Vishal Shah" userId="07432260-0bb8-4f6d-b01a-b1cba8d59480" providerId="ADAL" clId="{5925C166-ACD9-4CED-8A98-4D2207DCA78C}" dt="2024-08-09T05:39:18.370" v="820"/>
          <ac:picMkLst>
            <pc:docMk/>
            <pc:sldMk cId="950816136" sldId="281"/>
            <ac:picMk id="184" creationId="{319F6752-BD8F-7641-63B9-509C5CDD9142}"/>
          </ac:picMkLst>
        </pc:picChg>
        <pc:picChg chg="mod">
          <ac:chgData name="Vishal Shah" userId="07432260-0bb8-4f6d-b01a-b1cba8d59480" providerId="ADAL" clId="{5925C166-ACD9-4CED-8A98-4D2207DCA78C}" dt="2024-08-09T05:39:18.370" v="820"/>
          <ac:picMkLst>
            <pc:docMk/>
            <pc:sldMk cId="950816136" sldId="281"/>
            <ac:picMk id="185" creationId="{9BC4E1C5-348B-7AE4-1011-0DEA94E5E0FC}"/>
          </ac:picMkLst>
        </pc:picChg>
        <pc:picChg chg="mod">
          <ac:chgData name="Vishal Shah" userId="07432260-0bb8-4f6d-b01a-b1cba8d59480" providerId="ADAL" clId="{5925C166-ACD9-4CED-8A98-4D2207DCA78C}" dt="2024-08-09T05:39:18.370" v="820"/>
          <ac:picMkLst>
            <pc:docMk/>
            <pc:sldMk cId="950816136" sldId="281"/>
            <ac:picMk id="186" creationId="{FA8210B3-A03E-ECD8-B48C-C8F920D9E743}"/>
          </ac:picMkLst>
        </pc:picChg>
        <pc:picChg chg="mod">
          <ac:chgData name="Vishal Shah" userId="07432260-0bb8-4f6d-b01a-b1cba8d59480" providerId="ADAL" clId="{5925C166-ACD9-4CED-8A98-4D2207DCA78C}" dt="2024-08-09T05:39:18.370" v="820"/>
          <ac:picMkLst>
            <pc:docMk/>
            <pc:sldMk cId="950816136" sldId="281"/>
            <ac:picMk id="187" creationId="{9B243220-D7BF-6567-8D78-1F58048EE404}"/>
          </ac:picMkLst>
        </pc:picChg>
        <pc:picChg chg="mod">
          <ac:chgData name="Vishal Shah" userId="07432260-0bb8-4f6d-b01a-b1cba8d59480" providerId="ADAL" clId="{5925C166-ACD9-4CED-8A98-4D2207DCA78C}" dt="2024-08-09T05:39:18.370" v="820"/>
          <ac:picMkLst>
            <pc:docMk/>
            <pc:sldMk cId="950816136" sldId="281"/>
            <ac:picMk id="188" creationId="{060F2D2B-73E2-9E40-E292-B351E7D5656A}"/>
          </ac:picMkLst>
        </pc:picChg>
        <pc:picChg chg="mod">
          <ac:chgData name="Vishal Shah" userId="07432260-0bb8-4f6d-b01a-b1cba8d59480" providerId="ADAL" clId="{5925C166-ACD9-4CED-8A98-4D2207DCA78C}" dt="2024-08-09T05:39:18.370" v="820"/>
          <ac:picMkLst>
            <pc:docMk/>
            <pc:sldMk cId="950816136" sldId="281"/>
            <ac:picMk id="189" creationId="{2B53ECE9-4C78-E15E-2CCA-5982F581B055}"/>
          </ac:picMkLst>
        </pc:picChg>
        <pc:picChg chg="mod">
          <ac:chgData name="Vishal Shah" userId="07432260-0bb8-4f6d-b01a-b1cba8d59480" providerId="ADAL" clId="{5925C166-ACD9-4CED-8A98-4D2207DCA78C}" dt="2024-08-09T05:39:18.370" v="820"/>
          <ac:picMkLst>
            <pc:docMk/>
            <pc:sldMk cId="950816136" sldId="281"/>
            <ac:picMk id="190" creationId="{C930099B-8410-60CB-CDF2-734639D36B88}"/>
          </ac:picMkLst>
        </pc:picChg>
        <pc:picChg chg="mod">
          <ac:chgData name="Vishal Shah" userId="07432260-0bb8-4f6d-b01a-b1cba8d59480" providerId="ADAL" clId="{5925C166-ACD9-4CED-8A98-4D2207DCA78C}" dt="2024-08-09T05:39:18.370" v="820"/>
          <ac:picMkLst>
            <pc:docMk/>
            <pc:sldMk cId="950816136" sldId="281"/>
            <ac:picMk id="191" creationId="{4767852A-ACBE-F11F-A34E-8219873DDBB8}"/>
          </ac:picMkLst>
        </pc:picChg>
        <pc:picChg chg="mod">
          <ac:chgData name="Vishal Shah" userId="07432260-0bb8-4f6d-b01a-b1cba8d59480" providerId="ADAL" clId="{5925C166-ACD9-4CED-8A98-4D2207DCA78C}" dt="2024-08-09T05:39:18.370" v="820"/>
          <ac:picMkLst>
            <pc:docMk/>
            <pc:sldMk cId="950816136" sldId="281"/>
            <ac:picMk id="192" creationId="{B872E0E2-FCEA-C711-53FD-CCE621FDAF7E}"/>
          </ac:picMkLst>
        </pc:picChg>
        <pc:picChg chg="mod">
          <ac:chgData name="Vishal Shah" userId="07432260-0bb8-4f6d-b01a-b1cba8d59480" providerId="ADAL" clId="{5925C166-ACD9-4CED-8A98-4D2207DCA78C}" dt="2024-08-09T05:39:18.370" v="820"/>
          <ac:picMkLst>
            <pc:docMk/>
            <pc:sldMk cId="950816136" sldId="281"/>
            <ac:picMk id="193" creationId="{BAB8D8D4-8E2E-9586-50AB-BA633FDC5826}"/>
          </ac:picMkLst>
        </pc:picChg>
        <pc:picChg chg="mod">
          <ac:chgData name="Vishal Shah" userId="07432260-0bb8-4f6d-b01a-b1cba8d59480" providerId="ADAL" clId="{5925C166-ACD9-4CED-8A98-4D2207DCA78C}" dt="2024-08-09T05:39:18.370" v="820"/>
          <ac:picMkLst>
            <pc:docMk/>
            <pc:sldMk cId="950816136" sldId="281"/>
            <ac:picMk id="194" creationId="{1E4EF0A2-3355-2050-47D8-D4EF012297FE}"/>
          </ac:picMkLst>
        </pc:picChg>
        <pc:picChg chg="mod">
          <ac:chgData name="Vishal Shah" userId="07432260-0bb8-4f6d-b01a-b1cba8d59480" providerId="ADAL" clId="{5925C166-ACD9-4CED-8A98-4D2207DCA78C}" dt="2024-08-09T05:39:18.370" v="820"/>
          <ac:picMkLst>
            <pc:docMk/>
            <pc:sldMk cId="950816136" sldId="281"/>
            <ac:picMk id="195" creationId="{BC7EFEA6-5135-C32F-549B-A45AD0AFB7C0}"/>
          </ac:picMkLst>
        </pc:picChg>
        <pc:picChg chg="mod">
          <ac:chgData name="Vishal Shah" userId="07432260-0bb8-4f6d-b01a-b1cba8d59480" providerId="ADAL" clId="{5925C166-ACD9-4CED-8A98-4D2207DCA78C}" dt="2024-08-09T05:39:18.370" v="820"/>
          <ac:picMkLst>
            <pc:docMk/>
            <pc:sldMk cId="950816136" sldId="281"/>
            <ac:picMk id="196" creationId="{B8D8E404-B79B-8E7F-9086-0F668C68F413}"/>
          </ac:picMkLst>
        </pc:picChg>
        <pc:picChg chg="mod">
          <ac:chgData name="Vishal Shah" userId="07432260-0bb8-4f6d-b01a-b1cba8d59480" providerId="ADAL" clId="{5925C166-ACD9-4CED-8A98-4D2207DCA78C}" dt="2024-08-09T05:39:18.370" v="820"/>
          <ac:picMkLst>
            <pc:docMk/>
            <pc:sldMk cId="950816136" sldId="281"/>
            <ac:picMk id="197" creationId="{FB764175-0D55-8F5D-1C66-8185FCF093EC}"/>
          </ac:picMkLst>
        </pc:picChg>
        <pc:picChg chg="mod">
          <ac:chgData name="Vishal Shah" userId="07432260-0bb8-4f6d-b01a-b1cba8d59480" providerId="ADAL" clId="{5925C166-ACD9-4CED-8A98-4D2207DCA78C}" dt="2024-08-09T05:39:18.370" v="820"/>
          <ac:picMkLst>
            <pc:docMk/>
            <pc:sldMk cId="950816136" sldId="281"/>
            <ac:picMk id="198" creationId="{27B55B78-0C3E-DBEF-5F37-5172E6837B93}"/>
          </ac:picMkLst>
        </pc:picChg>
        <pc:picChg chg="mod">
          <ac:chgData name="Vishal Shah" userId="07432260-0bb8-4f6d-b01a-b1cba8d59480" providerId="ADAL" clId="{5925C166-ACD9-4CED-8A98-4D2207DCA78C}" dt="2024-08-09T05:39:18.370" v="820"/>
          <ac:picMkLst>
            <pc:docMk/>
            <pc:sldMk cId="950816136" sldId="281"/>
            <ac:picMk id="199" creationId="{A0EB4101-911E-8556-C1E0-A38D0BEAF9CF}"/>
          </ac:picMkLst>
        </pc:picChg>
        <pc:picChg chg="mod">
          <ac:chgData name="Vishal Shah" userId="07432260-0bb8-4f6d-b01a-b1cba8d59480" providerId="ADAL" clId="{5925C166-ACD9-4CED-8A98-4D2207DCA78C}" dt="2024-08-09T05:39:18.370" v="820"/>
          <ac:picMkLst>
            <pc:docMk/>
            <pc:sldMk cId="950816136" sldId="281"/>
            <ac:picMk id="200" creationId="{97D408B9-F9CD-C9A5-2F0E-98C37BFD5499}"/>
          </ac:picMkLst>
        </pc:picChg>
        <pc:picChg chg="mod">
          <ac:chgData name="Vishal Shah" userId="07432260-0bb8-4f6d-b01a-b1cba8d59480" providerId="ADAL" clId="{5925C166-ACD9-4CED-8A98-4D2207DCA78C}" dt="2024-08-09T05:39:18.370" v="820"/>
          <ac:picMkLst>
            <pc:docMk/>
            <pc:sldMk cId="950816136" sldId="281"/>
            <ac:picMk id="201" creationId="{9D3D0BC7-E6DF-CEB6-8980-C98301087BE1}"/>
          </ac:picMkLst>
        </pc:picChg>
        <pc:picChg chg="mod">
          <ac:chgData name="Vishal Shah" userId="07432260-0bb8-4f6d-b01a-b1cba8d59480" providerId="ADAL" clId="{5925C166-ACD9-4CED-8A98-4D2207DCA78C}" dt="2024-08-09T05:39:18.370" v="820"/>
          <ac:picMkLst>
            <pc:docMk/>
            <pc:sldMk cId="950816136" sldId="281"/>
            <ac:picMk id="202" creationId="{8A8D1D34-9C1F-CE6F-191A-A0FEAD990BCA}"/>
          </ac:picMkLst>
        </pc:picChg>
        <pc:picChg chg="mod">
          <ac:chgData name="Vishal Shah" userId="07432260-0bb8-4f6d-b01a-b1cba8d59480" providerId="ADAL" clId="{5925C166-ACD9-4CED-8A98-4D2207DCA78C}" dt="2024-08-09T05:39:18.370" v="820"/>
          <ac:picMkLst>
            <pc:docMk/>
            <pc:sldMk cId="950816136" sldId="281"/>
            <ac:picMk id="203" creationId="{B279B835-DC23-464B-3A10-8602BCA0A4C3}"/>
          </ac:picMkLst>
        </pc:picChg>
        <pc:picChg chg="mod">
          <ac:chgData name="Vishal Shah" userId="07432260-0bb8-4f6d-b01a-b1cba8d59480" providerId="ADAL" clId="{5925C166-ACD9-4CED-8A98-4D2207DCA78C}" dt="2024-08-09T05:39:18.370" v="820"/>
          <ac:picMkLst>
            <pc:docMk/>
            <pc:sldMk cId="950816136" sldId="281"/>
            <ac:picMk id="204" creationId="{AFC4D270-3580-F17A-90D8-4BDAD6C32AE4}"/>
          </ac:picMkLst>
        </pc:picChg>
      </pc:sldChg>
      <pc:sldChg chg="addSp delSp modSp new mod modClrScheme chgLayout">
        <pc:chgData name="Vishal Shah" userId="07432260-0bb8-4f6d-b01a-b1cba8d59480" providerId="ADAL" clId="{5925C166-ACD9-4CED-8A98-4D2207DCA78C}" dt="2024-08-09T06:07:18.881" v="890" actId="1076"/>
        <pc:sldMkLst>
          <pc:docMk/>
          <pc:sldMk cId="3896611465" sldId="282"/>
        </pc:sldMkLst>
        <pc:spChg chg="add del mod">
          <ac:chgData name="Vishal Shah" userId="07432260-0bb8-4f6d-b01a-b1cba8d59480" providerId="ADAL" clId="{5925C166-ACD9-4CED-8A98-4D2207DCA78C}" dt="2024-08-09T06:02:43.435" v="842" actId="931"/>
          <ac:spMkLst>
            <pc:docMk/>
            <pc:sldMk cId="3896611465" sldId="282"/>
            <ac:spMk id="2" creationId="{BD87955F-6E0A-BD84-CDD3-3A8232A616FD}"/>
          </ac:spMkLst>
        </pc:spChg>
        <pc:spChg chg="add del mod ord">
          <ac:chgData name="Vishal Shah" userId="07432260-0bb8-4f6d-b01a-b1cba8d59480" providerId="ADAL" clId="{5925C166-ACD9-4CED-8A98-4D2207DCA78C}" dt="2024-08-09T06:06:20.289" v="873" actId="931"/>
          <ac:spMkLst>
            <pc:docMk/>
            <pc:sldMk cId="3896611465" sldId="282"/>
            <ac:spMk id="5" creationId="{E97C46FB-4726-0BDF-8C41-F60E419CCC5F}"/>
          </ac:spMkLst>
        </pc:spChg>
        <pc:spChg chg="add del mod">
          <ac:chgData name="Vishal Shah" userId="07432260-0bb8-4f6d-b01a-b1cba8d59480" providerId="ADAL" clId="{5925C166-ACD9-4CED-8A98-4D2207DCA78C}" dt="2024-08-09T06:06:26.724" v="876" actId="6264"/>
          <ac:spMkLst>
            <pc:docMk/>
            <pc:sldMk cId="3896611465" sldId="282"/>
            <ac:spMk id="10" creationId="{9A512037-EF6A-73D8-616F-05D481F02CC2}"/>
          </ac:spMkLst>
        </pc:spChg>
        <pc:spChg chg="add del mod">
          <ac:chgData name="Vishal Shah" userId="07432260-0bb8-4f6d-b01a-b1cba8d59480" providerId="ADAL" clId="{5925C166-ACD9-4CED-8A98-4D2207DCA78C}" dt="2024-08-09T06:06:26.724" v="876" actId="6264"/>
          <ac:spMkLst>
            <pc:docMk/>
            <pc:sldMk cId="3896611465" sldId="282"/>
            <ac:spMk id="11" creationId="{4C032E7F-B1FC-F9E5-F3C8-46205FA53D98}"/>
          </ac:spMkLst>
        </pc:spChg>
        <pc:picChg chg="add mod ord modCrop">
          <ac:chgData name="Vishal Shah" userId="07432260-0bb8-4f6d-b01a-b1cba8d59480" providerId="ADAL" clId="{5925C166-ACD9-4CED-8A98-4D2207DCA78C}" dt="2024-08-09T06:07:09.658" v="886" actId="18131"/>
          <ac:picMkLst>
            <pc:docMk/>
            <pc:sldMk cId="3896611465" sldId="282"/>
            <ac:picMk id="4" creationId="{BC764C9B-AD7F-C29C-FA57-D36D362ADE27}"/>
          </ac:picMkLst>
        </pc:picChg>
        <pc:picChg chg="add mod">
          <ac:chgData name="Vishal Shah" userId="07432260-0bb8-4f6d-b01a-b1cba8d59480" providerId="ADAL" clId="{5925C166-ACD9-4CED-8A98-4D2207DCA78C}" dt="2024-08-09T06:04:32.358" v="858" actId="931"/>
          <ac:picMkLst>
            <pc:docMk/>
            <pc:sldMk cId="3896611465" sldId="282"/>
            <ac:picMk id="7" creationId="{57F762DC-A600-E13B-6235-FAE308E5701A}"/>
          </ac:picMkLst>
        </pc:picChg>
        <pc:picChg chg="add mod ord modCrop">
          <ac:chgData name="Vishal Shah" userId="07432260-0bb8-4f6d-b01a-b1cba8d59480" providerId="ADAL" clId="{5925C166-ACD9-4CED-8A98-4D2207DCA78C}" dt="2024-08-09T06:07:18.881" v="890" actId="1076"/>
          <ac:picMkLst>
            <pc:docMk/>
            <pc:sldMk cId="3896611465" sldId="282"/>
            <ac:picMk id="9" creationId="{4FE4905A-4641-8AF4-537B-CB9B9A45B519}"/>
          </ac:picMkLst>
        </pc:picChg>
      </pc:sldChg>
      <pc:sldChg chg="addSp delSp modSp new mod ord">
        <pc:chgData name="Vishal Shah" userId="07432260-0bb8-4f6d-b01a-b1cba8d59480" providerId="ADAL" clId="{5925C166-ACD9-4CED-8A98-4D2207DCA78C}" dt="2024-08-09T06:12:41.555" v="945" actId="18131"/>
        <pc:sldMkLst>
          <pc:docMk/>
          <pc:sldMk cId="3304293578" sldId="283"/>
        </pc:sldMkLst>
        <pc:spChg chg="del">
          <ac:chgData name="Vishal Shah" userId="07432260-0bb8-4f6d-b01a-b1cba8d59480" providerId="ADAL" clId="{5925C166-ACD9-4CED-8A98-4D2207DCA78C}" dt="2024-08-09T06:11:53.078" v="934" actId="931"/>
          <ac:spMkLst>
            <pc:docMk/>
            <pc:sldMk cId="3304293578" sldId="283"/>
            <ac:spMk id="2" creationId="{2D886BAE-D108-0A0B-E089-8B18EAB5D701}"/>
          </ac:spMkLst>
        </pc:spChg>
        <pc:picChg chg="add mod modCrop">
          <ac:chgData name="Vishal Shah" userId="07432260-0bb8-4f6d-b01a-b1cba8d59480" providerId="ADAL" clId="{5925C166-ACD9-4CED-8A98-4D2207DCA78C}" dt="2024-08-09T06:12:41.555" v="945" actId="18131"/>
          <ac:picMkLst>
            <pc:docMk/>
            <pc:sldMk cId="3304293578" sldId="283"/>
            <ac:picMk id="4" creationId="{DBB146CA-0B88-9D77-CEF8-C470565B16A8}"/>
          </ac:picMkLst>
        </pc:picChg>
      </pc:sldChg>
      <pc:sldChg chg="addSp delSp modSp new mod modClrScheme chgLayout">
        <pc:chgData name="Vishal Shah" userId="07432260-0bb8-4f6d-b01a-b1cba8d59480" providerId="ADAL" clId="{5925C166-ACD9-4CED-8A98-4D2207DCA78C}" dt="2024-08-09T07:10:25.426" v="1406" actId="21"/>
        <pc:sldMkLst>
          <pc:docMk/>
          <pc:sldMk cId="3019870456" sldId="284"/>
        </pc:sldMkLst>
        <pc:spChg chg="add del mod">
          <ac:chgData name="Vishal Shah" userId="07432260-0bb8-4f6d-b01a-b1cba8d59480" providerId="ADAL" clId="{5925C166-ACD9-4CED-8A98-4D2207DCA78C}" dt="2024-08-09T06:30:39.386" v="1062" actId="6264"/>
          <ac:spMkLst>
            <pc:docMk/>
            <pc:sldMk cId="3019870456" sldId="284"/>
            <ac:spMk id="2" creationId="{A1EC764C-6385-2ED4-76D2-904070E5DC2F}"/>
          </ac:spMkLst>
        </pc:spChg>
        <pc:spChg chg="add del mod">
          <ac:chgData name="Vishal Shah" userId="07432260-0bb8-4f6d-b01a-b1cba8d59480" providerId="ADAL" clId="{5925C166-ACD9-4CED-8A98-4D2207DCA78C}" dt="2024-08-09T06:19:34.411" v="1040" actId="931"/>
          <ac:spMkLst>
            <pc:docMk/>
            <pc:sldMk cId="3019870456" sldId="284"/>
            <ac:spMk id="3" creationId="{BE54FAA9-A0FA-2094-2EF2-B9D165FAF788}"/>
          </ac:spMkLst>
        </pc:spChg>
        <pc:spChg chg="add mod">
          <ac:chgData name="Vishal Shah" userId="07432260-0bb8-4f6d-b01a-b1cba8d59480" providerId="ADAL" clId="{5925C166-ACD9-4CED-8A98-4D2207DCA78C}" dt="2024-08-09T06:27:49.906" v="1045"/>
          <ac:spMkLst>
            <pc:docMk/>
            <pc:sldMk cId="3019870456" sldId="284"/>
            <ac:spMk id="8" creationId="{75F03A6B-F5A4-9E07-9280-CAB3AD439B31}"/>
          </ac:spMkLst>
        </pc:spChg>
        <pc:spChg chg="add mod">
          <ac:chgData name="Vishal Shah" userId="07432260-0bb8-4f6d-b01a-b1cba8d59480" providerId="ADAL" clId="{5925C166-ACD9-4CED-8A98-4D2207DCA78C}" dt="2024-08-09T06:27:49.906" v="1045"/>
          <ac:spMkLst>
            <pc:docMk/>
            <pc:sldMk cId="3019870456" sldId="284"/>
            <ac:spMk id="9" creationId="{80578BD5-E11E-F01B-0907-A5BB8D04F2EE}"/>
          </ac:spMkLst>
        </pc:spChg>
        <pc:spChg chg="add mod">
          <ac:chgData name="Vishal Shah" userId="07432260-0bb8-4f6d-b01a-b1cba8d59480" providerId="ADAL" clId="{5925C166-ACD9-4CED-8A98-4D2207DCA78C}" dt="2024-08-09T06:27:49.906" v="1045"/>
          <ac:spMkLst>
            <pc:docMk/>
            <pc:sldMk cId="3019870456" sldId="284"/>
            <ac:spMk id="10" creationId="{4DD7514E-9621-C81C-731C-5CB4C6290BAD}"/>
          </ac:spMkLst>
        </pc:spChg>
        <pc:spChg chg="add mod">
          <ac:chgData name="Vishal Shah" userId="07432260-0bb8-4f6d-b01a-b1cba8d59480" providerId="ADAL" clId="{5925C166-ACD9-4CED-8A98-4D2207DCA78C}" dt="2024-08-09T06:27:49.906" v="1045"/>
          <ac:spMkLst>
            <pc:docMk/>
            <pc:sldMk cId="3019870456" sldId="284"/>
            <ac:spMk id="11" creationId="{5C90F8F2-52AC-1E35-B4B8-316B69678F38}"/>
          </ac:spMkLst>
        </pc:spChg>
        <pc:spChg chg="add del mod">
          <ac:chgData name="Vishal Shah" userId="07432260-0bb8-4f6d-b01a-b1cba8d59480" providerId="ADAL" clId="{5925C166-ACD9-4CED-8A98-4D2207DCA78C}" dt="2024-08-09T06:30:39.386" v="1062" actId="6264"/>
          <ac:spMkLst>
            <pc:docMk/>
            <pc:sldMk cId="3019870456" sldId="284"/>
            <ac:spMk id="14" creationId="{48A3A143-FC48-9AA7-C230-8576D2B8C682}"/>
          </ac:spMkLst>
        </pc:spChg>
        <pc:spChg chg="add del mod ord">
          <ac:chgData name="Vishal Shah" userId="07432260-0bb8-4f6d-b01a-b1cba8d59480" providerId="ADAL" clId="{5925C166-ACD9-4CED-8A98-4D2207DCA78C}" dt="2024-08-09T06:32:42.558" v="1072" actId="6264"/>
          <ac:spMkLst>
            <pc:docMk/>
            <pc:sldMk cId="3019870456" sldId="284"/>
            <ac:spMk id="15" creationId="{C01FEEB3-9B24-3349-7133-3B569F13F6C0}"/>
          </ac:spMkLst>
        </pc:spChg>
        <pc:spChg chg="add del mod ord">
          <ac:chgData name="Vishal Shah" userId="07432260-0bb8-4f6d-b01a-b1cba8d59480" providerId="ADAL" clId="{5925C166-ACD9-4CED-8A98-4D2207DCA78C}" dt="2024-08-09T06:30:41.464" v="1064"/>
          <ac:spMkLst>
            <pc:docMk/>
            <pc:sldMk cId="3019870456" sldId="284"/>
            <ac:spMk id="16" creationId="{9166A757-DD4F-16D5-5163-97B31D8B7240}"/>
          </ac:spMkLst>
        </pc:spChg>
        <pc:spChg chg="add del mod">
          <ac:chgData name="Vishal Shah" userId="07432260-0bb8-4f6d-b01a-b1cba8d59480" providerId="ADAL" clId="{5925C166-ACD9-4CED-8A98-4D2207DCA78C}" dt="2024-08-09T06:32:08.611" v="1069"/>
          <ac:spMkLst>
            <pc:docMk/>
            <pc:sldMk cId="3019870456" sldId="284"/>
            <ac:spMk id="19" creationId="{8E52D572-EF75-2678-9DD3-5F6B56A1E11A}"/>
          </ac:spMkLst>
        </pc:spChg>
        <pc:spChg chg="add del mod">
          <ac:chgData name="Vishal Shah" userId="07432260-0bb8-4f6d-b01a-b1cba8d59480" providerId="ADAL" clId="{5925C166-ACD9-4CED-8A98-4D2207DCA78C}" dt="2024-08-09T06:32:42.558" v="1072" actId="6264"/>
          <ac:spMkLst>
            <pc:docMk/>
            <pc:sldMk cId="3019870456" sldId="284"/>
            <ac:spMk id="24" creationId="{55B6CDA5-E2BD-BB85-3E45-627ED58C0352}"/>
          </ac:spMkLst>
        </pc:spChg>
        <pc:spChg chg="add del mod">
          <ac:chgData name="Vishal Shah" userId="07432260-0bb8-4f6d-b01a-b1cba8d59480" providerId="ADAL" clId="{5925C166-ACD9-4CED-8A98-4D2207DCA78C}" dt="2024-08-09T06:32:42.558" v="1072" actId="6264"/>
          <ac:spMkLst>
            <pc:docMk/>
            <pc:sldMk cId="3019870456" sldId="284"/>
            <ac:spMk id="25" creationId="{454DAA90-83FA-78EF-110D-308E1D3A9A74}"/>
          </ac:spMkLst>
        </pc:spChg>
        <pc:spChg chg="add del mod ord">
          <ac:chgData name="Vishal Shah" userId="07432260-0bb8-4f6d-b01a-b1cba8d59480" providerId="ADAL" clId="{5925C166-ACD9-4CED-8A98-4D2207DCA78C}" dt="2024-08-09T06:33:49.683" v="1084" actId="6264"/>
          <ac:spMkLst>
            <pc:docMk/>
            <pc:sldMk cId="3019870456" sldId="284"/>
            <ac:spMk id="26" creationId="{67421B03-F7B7-6C44-08B7-D6BE4274EDAA}"/>
          </ac:spMkLst>
        </pc:spChg>
        <pc:spChg chg="add del mod ord">
          <ac:chgData name="Vishal Shah" userId="07432260-0bb8-4f6d-b01a-b1cba8d59480" providerId="ADAL" clId="{5925C166-ACD9-4CED-8A98-4D2207DCA78C}" dt="2024-08-09T06:33:09.021" v="1080"/>
          <ac:spMkLst>
            <pc:docMk/>
            <pc:sldMk cId="3019870456" sldId="284"/>
            <ac:spMk id="27" creationId="{05FF6248-B740-8C72-947F-06E54DA636C0}"/>
          </ac:spMkLst>
        </pc:spChg>
        <pc:spChg chg="add del mod ord">
          <ac:chgData name="Vishal Shah" userId="07432260-0bb8-4f6d-b01a-b1cba8d59480" providerId="ADAL" clId="{5925C166-ACD9-4CED-8A98-4D2207DCA78C}" dt="2024-08-09T06:33:49.683" v="1084" actId="6264"/>
          <ac:spMkLst>
            <pc:docMk/>
            <pc:sldMk cId="3019870456" sldId="284"/>
            <ac:spMk id="28" creationId="{92A9C62E-4208-A31F-6EDB-FFDE242B2D6D}"/>
          </ac:spMkLst>
        </pc:spChg>
        <pc:spChg chg="add del mod">
          <ac:chgData name="Vishal Shah" userId="07432260-0bb8-4f6d-b01a-b1cba8d59480" providerId="ADAL" clId="{5925C166-ACD9-4CED-8A98-4D2207DCA78C}" dt="2024-08-09T06:33:49.683" v="1084" actId="6264"/>
          <ac:spMkLst>
            <pc:docMk/>
            <pc:sldMk cId="3019870456" sldId="284"/>
            <ac:spMk id="32" creationId="{67E441FC-EE0F-7E53-5D3F-F703241238E4}"/>
          </ac:spMkLst>
        </pc:spChg>
        <pc:spChg chg="add del mod">
          <ac:chgData name="Vishal Shah" userId="07432260-0bb8-4f6d-b01a-b1cba8d59480" providerId="ADAL" clId="{5925C166-ACD9-4CED-8A98-4D2207DCA78C}" dt="2024-08-09T06:33:49.683" v="1084" actId="6264"/>
          <ac:spMkLst>
            <pc:docMk/>
            <pc:sldMk cId="3019870456" sldId="284"/>
            <ac:spMk id="33" creationId="{A1D0A7A7-2628-31F0-0734-D78A38C7AF4B}"/>
          </ac:spMkLst>
        </pc:spChg>
        <pc:spChg chg="add del mod ord">
          <ac:chgData name="Vishal Shah" userId="07432260-0bb8-4f6d-b01a-b1cba8d59480" providerId="ADAL" clId="{5925C166-ACD9-4CED-8A98-4D2207DCA78C}" dt="2024-08-09T06:33:57.487" v="1086" actId="6264"/>
          <ac:spMkLst>
            <pc:docMk/>
            <pc:sldMk cId="3019870456" sldId="284"/>
            <ac:spMk id="34" creationId="{6B06534D-B907-1B46-5E8E-631342823C1C}"/>
          </ac:spMkLst>
        </pc:spChg>
        <pc:spChg chg="add del mod ord">
          <ac:chgData name="Vishal Shah" userId="07432260-0bb8-4f6d-b01a-b1cba8d59480" providerId="ADAL" clId="{5925C166-ACD9-4CED-8A98-4D2207DCA78C}" dt="2024-08-09T06:33:57.487" v="1086" actId="6264"/>
          <ac:spMkLst>
            <pc:docMk/>
            <pc:sldMk cId="3019870456" sldId="284"/>
            <ac:spMk id="35" creationId="{73439A82-2AEA-C83C-3153-636625668DFA}"/>
          </ac:spMkLst>
        </pc:spChg>
        <pc:spChg chg="add del mod">
          <ac:chgData name="Vishal Shah" userId="07432260-0bb8-4f6d-b01a-b1cba8d59480" providerId="ADAL" clId="{5925C166-ACD9-4CED-8A98-4D2207DCA78C}" dt="2024-08-09T06:33:57.487" v="1086" actId="6264"/>
          <ac:spMkLst>
            <pc:docMk/>
            <pc:sldMk cId="3019870456" sldId="284"/>
            <ac:spMk id="36" creationId="{6BDB39D7-0B28-85B7-522F-629DC73B4EFF}"/>
          </ac:spMkLst>
        </pc:spChg>
        <pc:spChg chg="add del mod">
          <ac:chgData name="Vishal Shah" userId="07432260-0bb8-4f6d-b01a-b1cba8d59480" providerId="ADAL" clId="{5925C166-ACD9-4CED-8A98-4D2207DCA78C}" dt="2024-08-09T06:33:57.487" v="1086" actId="6264"/>
          <ac:spMkLst>
            <pc:docMk/>
            <pc:sldMk cId="3019870456" sldId="284"/>
            <ac:spMk id="37" creationId="{DA46E3E9-6F83-8221-F229-01A2B9A4486E}"/>
          </ac:spMkLst>
        </pc:spChg>
        <pc:spChg chg="add del mod ord">
          <ac:chgData name="Vishal Shah" userId="07432260-0bb8-4f6d-b01a-b1cba8d59480" providerId="ADAL" clId="{5925C166-ACD9-4CED-8A98-4D2207DCA78C}" dt="2024-08-09T06:34:06.055" v="1088" actId="6264"/>
          <ac:spMkLst>
            <pc:docMk/>
            <pc:sldMk cId="3019870456" sldId="284"/>
            <ac:spMk id="38" creationId="{B8CF7B48-E84E-D2ED-F4A6-10C15FB3E9A7}"/>
          </ac:spMkLst>
        </pc:spChg>
        <pc:spChg chg="add del mod ord">
          <ac:chgData name="Vishal Shah" userId="07432260-0bb8-4f6d-b01a-b1cba8d59480" providerId="ADAL" clId="{5925C166-ACD9-4CED-8A98-4D2207DCA78C}" dt="2024-08-09T06:34:06.055" v="1088" actId="6264"/>
          <ac:spMkLst>
            <pc:docMk/>
            <pc:sldMk cId="3019870456" sldId="284"/>
            <ac:spMk id="39" creationId="{F8ED8715-9895-A82A-BA27-516337C15C50}"/>
          </ac:spMkLst>
        </pc:spChg>
        <pc:spChg chg="add del mod">
          <ac:chgData name="Vishal Shah" userId="07432260-0bb8-4f6d-b01a-b1cba8d59480" providerId="ADAL" clId="{5925C166-ACD9-4CED-8A98-4D2207DCA78C}" dt="2024-08-09T06:34:06.055" v="1088" actId="6264"/>
          <ac:spMkLst>
            <pc:docMk/>
            <pc:sldMk cId="3019870456" sldId="284"/>
            <ac:spMk id="40" creationId="{0BEA600A-3DCE-F75F-B1FF-467FB5DE259F}"/>
          </ac:spMkLst>
        </pc:spChg>
        <pc:spChg chg="add del mod">
          <ac:chgData name="Vishal Shah" userId="07432260-0bb8-4f6d-b01a-b1cba8d59480" providerId="ADAL" clId="{5925C166-ACD9-4CED-8A98-4D2207DCA78C}" dt="2024-08-09T06:34:06.055" v="1088" actId="6264"/>
          <ac:spMkLst>
            <pc:docMk/>
            <pc:sldMk cId="3019870456" sldId="284"/>
            <ac:spMk id="41" creationId="{52258C75-EF5A-F0A5-341C-9702FF7150F8}"/>
          </ac:spMkLst>
        </pc:spChg>
        <pc:spChg chg="add del mod ord">
          <ac:chgData name="Vishal Shah" userId="07432260-0bb8-4f6d-b01a-b1cba8d59480" providerId="ADAL" clId="{5925C166-ACD9-4CED-8A98-4D2207DCA78C}" dt="2024-08-09T06:34:09.306" v="1089" actId="700"/>
          <ac:spMkLst>
            <pc:docMk/>
            <pc:sldMk cId="3019870456" sldId="284"/>
            <ac:spMk id="42" creationId="{16BF6FAC-2E0F-69ED-2953-B3E2022B5A80}"/>
          </ac:spMkLst>
        </pc:spChg>
        <pc:spChg chg="add del mod ord">
          <ac:chgData name="Vishal Shah" userId="07432260-0bb8-4f6d-b01a-b1cba8d59480" providerId="ADAL" clId="{5925C166-ACD9-4CED-8A98-4D2207DCA78C}" dt="2024-08-09T06:34:09.306" v="1089" actId="700"/>
          <ac:spMkLst>
            <pc:docMk/>
            <pc:sldMk cId="3019870456" sldId="284"/>
            <ac:spMk id="43" creationId="{D226D6B3-41CA-52EF-362F-A29CC1E55C86}"/>
          </ac:spMkLst>
        </pc:spChg>
        <pc:spChg chg="add del mod ord">
          <ac:chgData name="Vishal Shah" userId="07432260-0bb8-4f6d-b01a-b1cba8d59480" providerId="ADAL" clId="{5925C166-ACD9-4CED-8A98-4D2207DCA78C}" dt="2024-08-09T06:34:19.250" v="1095" actId="6264"/>
          <ac:spMkLst>
            <pc:docMk/>
            <pc:sldMk cId="3019870456" sldId="284"/>
            <ac:spMk id="44" creationId="{D34BD80A-86C4-0366-DCF7-967B7BA2FCF2}"/>
          </ac:spMkLst>
        </pc:spChg>
        <pc:spChg chg="add del mod ord">
          <ac:chgData name="Vishal Shah" userId="07432260-0bb8-4f6d-b01a-b1cba8d59480" providerId="ADAL" clId="{5925C166-ACD9-4CED-8A98-4D2207DCA78C}" dt="2024-08-09T06:34:19.250" v="1095" actId="6264"/>
          <ac:spMkLst>
            <pc:docMk/>
            <pc:sldMk cId="3019870456" sldId="284"/>
            <ac:spMk id="45" creationId="{60FD2D15-4838-6B03-0D19-3EDB810DE5EE}"/>
          </ac:spMkLst>
        </pc:spChg>
        <pc:spChg chg="add del mod">
          <ac:chgData name="Vishal Shah" userId="07432260-0bb8-4f6d-b01a-b1cba8d59480" providerId="ADAL" clId="{5925C166-ACD9-4CED-8A98-4D2207DCA78C}" dt="2024-08-09T06:34:19.250" v="1095" actId="6264"/>
          <ac:spMkLst>
            <pc:docMk/>
            <pc:sldMk cId="3019870456" sldId="284"/>
            <ac:spMk id="46" creationId="{A033AC36-80AA-8E73-819C-6DE23C435E23}"/>
          </ac:spMkLst>
        </pc:spChg>
        <pc:spChg chg="add del mod">
          <ac:chgData name="Vishal Shah" userId="07432260-0bb8-4f6d-b01a-b1cba8d59480" providerId="ADAL" clId="{5925C166-ACD9-4CED-8A98-4D2207DCA78C}" dt="2024-08-09T06:34:19.250" v="1095" actId="6264"/>
          <ac:spMkLst>
            <pc:docMk/>
            <pc:sldMk cId="3019870456" sldId="284"/>
            <ac:spMk id="47" creationId="{CA9C92B2-4A91-9211-C198-D73D468ACEE7}"/>
          </ac:spMkLst>
        </pc:spChg>
        <pc:spChg chg="add del mod ord">
          <ac:chgData name="Vishal Shah" userId="07432260-0bb8-4f6d-b01a-b1cba8d59480" providerId="ADAL" clId="{5925C166-ACD9-4CED-8A98-4D2207DCA78C}" dt="2024-08-09T06:40:04.836" v="1169" actId="6264"/>
          <ac:spMkLst>
            <pc:docMk/>
            <pc:sldMk cId="3019870456" sldId="284"/>
            <ac:spMk id="48" creationId="{98DE5C54-AE45-1D6A-1786-4C73904540BF}"/>
          </ac:spMkLst>
        </pc:spChg>
        <pc:spChg chg="add del mod ord">
          <ac:chgData name="Vishal Shah" userId="07432260-0bb8-4f6d-b01a-b1cba8d59480" providerId="ADAL" clId="{5925C166-ACD9-4CED-8A98-4D2207DCA78C}" dt="2024-08-09T06:37:50.878" v="1133" actId="478"/>
          <ac:spMkLst>
            <pc:docMk/>
            <pc:sldMk cId="3019870456" sldId="284"/>
            <ac:spMk id="49" creationId="{E83E107C-6ACE-A80D-49E2-6CD4709A4E5E}"/>
          </ac:spMkLst>
        </pc:spChg>
        <pc:spChg chg="add del mod ord">
          <ac:chgData name="Vishal Shah" userId="07432260-0bb8-4f6d-b01a-b1cba8d59480" providerId="ADAL" clId="{5925C166-ACD9-4CED-8A98-4D2207DCA78C}" dt="2024-08-09T06:34:49.365" v="1103" actId="700"/>
          <ac:spMkLst>
            <pc:docMk/>
            <pc:sldMk cId="3019870456" sldId="284"/>
            <ac:spMk id="50" creationId="{C86F4B89-4CC9-7AAE-F808-67D1E5348EA7}"/>
          </ac:spMkLst>
        </pc:spChg>
        <pc:spChg chg="add del mod ord">
          <ac:chgData name="Vishal Shah" userId="07432260-0bb8-4f6d-b01a-b1cba8d59480" providerId="ADAL" clId="{5925C166-ACD9-4CED-8A98-4D2207DCA78C}" dt="2024-08-09T06:34:48.916" v="1102" actId="700"/>
          <ac:spMkLst>
            <pc:docMk/>
            <pc:sldMk cId="3019870456" sldId="284"/>
            <ac:spMk id="51" creationId="{F70245DE-B114-1E16-A34B-6D7A30EEF8B7}"/>
          </ac:spMkLst>
        </pc:spChg>
        <pc:spChg chg="add del mod ord">
          <ac:chgData name="Vishal Shah" userId="07432260-0bb8-4f6d-b01a-b1cba8d59480" providerId="ADAL" clId="{5925C166-ACD9-4CED-8A98-4D2207DCA78C}" dt="2024-08-09T06:34:48.916" v="1102" actId="700"/>
          <ac:spMkLst>
            <pc:docMk/>
            <pc:sldMk cId="3019870456" sldId="284"/>
            <ac:spMk id="52" creationId="{85C4996A-A72D-B11B-C296-5BD543CD4FEF}"/>
          </ac:spMkLst>
        </pc:spChg>
        <pc:spChg chg="add del mod">
          <ac:chgData name="Vishal Shah" userId="07432260-0bb8-4f6d-b01a-b1cba8d59480" providerId="ADAL" clId="{5925C166-ACD9-4CED-8A98-4D2207DCA78C}" dt="2024-08-09T06:40:04.836" v="1169" actId="6264"/>
          <ac:spMkLst>
            <pc:docMk/>
            <pc:sldMk cId="3019870456" sldId="284"/>
            <ac:spMk id="54" creationId="{47527EAD-DFFA-5F65-38E8-EF24F26CCAEC}"/>
          </ac:spMkLst>
        </pc:spChg>
        <pc:spChg chg="add del mod">
          <ac:chgData name="Vishal Shah" userId="07432260-0bb8-4f6d-b01a-b1cba8d59480" providerId="ADAL" clId="{5925C166-ACD9-4CED-8A98-4D2207DCA78C}" dt="2024-08-09T06:40:04.836" v="1169" actId="6264"/>
          <ac:spMkLst>
            <pc:docMk/>
            <pc:sldMk cId="3019870456" sldId="284"/>
            <ac:spMk id="55" creationId="{C0DBDCF8-E98E-8FAF-EE7D-1796C11B5AE1}"/>
          </ac:spMkLst>
        </pc:spChg>
        <pc:spChg chg="add mod ord">
          <ac:chgData name="Vishal Shah" userId="07432260-0bb8-4f6d-b01a-b1cba8d59480" providerId="ADAL" clId="{5925C166-ACD9-4CED-8A98-4D2207DCA78C}" dt="2024-08-09T06:56:57.866" v="1292" actId="1076"/>
          <ac:spMkLst>
            <pc:docMk/>
            <pc:sldMk cId="3019870456" sldId="284"/>
            <ac:spMk id="56" creationId="{90949FFF-2C5C-8BED-4299-6E74D815B5B2}"/>
          </ac:spMkLst>
        </pc:spChg>
        <pc:spChg chg="add del mod ord">
          <ac:chgData name="Vishal Shah" userId="07432260-0bb8-4f6d-b01a-b1cba8d59480" providerId="ADAL" clId="{5925C166-ACD9-4CED-8A98-4D2207DCA78C}" dt="2024-08-09T06:40:07.019" v="1171"/>
          <ac:spMkLst>
            <pc:docMk/>
            <pc:sldMk cId="3019870456" sldId="284"/>
            <ac:spMk id="57" creationId="{F61E2907-929F-6501-C2FA-1DFFBC8D8DA5}"/>
          </ac:spMkLst>
        </pc:spChg>
        <pc:spChg chg="add del mod">
          <ac:chgData name="Vishal Shah" userId="07432260-0bb8-4f6d-b01a-b1cba8d59480" providerId="ADAL" clId="{5925C166-ACD9-4CED-8A98-4D2207DCA78C}" dt="2024-08-09T06:40:11.396" v="1173"/>
          <ac:spMkLst>
            <pc:docMk/>
            <pc:sldMk cId="3019870456" sldId="284"/>
            <ac:spMk id="60" creationId="{00E46E2E-B834-D2D8-1738-6A509B0BD978}"/>
          </ac:spMkLst>
        </pc:spChg>
        <pc:spChg chg="add del mod">
          <ac:chgData name="Vishal Shah" userId="07432260-0bb8-4f6d-b01a-b1cba8d59480" providerId="ADAL" clId="{5925C166-ACD9-4CED-8A98-4D2207DCA78C}" dt="2024-08-09T07:01:45.047" v="1333" actId="2085"/>
          <ac:spMkLst>
            <pc:docMk/>
            <pc:sldMk cId="3019870456" sldId="284"/>
            <ac:spMk id="71" creationId="{C25D89D3-87BE-B2B4-08CF-4436663FDEA3}"/>
          </ac:spMkLst>
        </pc:spChg>
        <pc:spChg chg="add del mod">
          <ac:chgData name="Vishal Shah" userId="07432260-0bb8-4f6d-b01a-b1cba8d59480" providerId="ADAL" clId="{5925C166-ACD9-4CED-8A98-4D2207DCA78C}" dt="2024-08-09T07:04:18.501" v="1357" actId="478"/>
          <ac:spMkLst>
            <pc:docMk/>
            <pc:sldMk cId="3019870456" sldId="284"/>
            <ac:spMk id="72" creationId="{40FF5143-0475-BBE3-735A-44DDC2664DE1}"/>
          </ac:spMkLst>
        </pc:spChg>
        <pc:spChg chg="add mod">
          <ac:chgData name="Vishal Shah" userId="07432260-0bb8-4f6d-b01a-b1cba8d59480" providerId="ADAL" clId="{5925C166-ACD9-4CED-8A98-4D2207DCA78C}" dt="2024-08-09T07:01:45.047" v="1333" actId="2085"/>
          <ac:spMkLst>
            <pc:docMk/>
            <pc:sldMk cId="3019870456" sldId="284"/>
            <ac:spMk id="73" creationId="{25DF7222-8A85-D8F8-B58B-8E7C92F0E229}"/>
          </ac:spMkLst>
        </pc:spChg>
        <pc:spChg chg="mod">
          <ac:chgData name="Vishal Shah" userId="07432260-0bb8-4f6d-b01a-b1cba8d59480" providerId="ADAL" clId="{5925C166-ACD9-4CED-8A98-4D2207DCA78C}" dt="2024-08-09T07:01:55.204" v="1336" actId="207"/>
          <ac:spMkLst>
            <pc:docMk/>
            <pc:sldMk cId="3019870456" sldId="284"/>
            <ac:spMk id="76" creationId="{6696E9B5-15C9-EB1A-5602-C6BA987A4D2E}"/>
          </ac:spMkLst>
        </pc:spChg>
        <pc:spChg chg="mod">
          <ac:chgData name="Vishal Shah" userId="07432260-0bb8-4f6d-b01a-b1cba8d59480" providerId="ADAL" clId="{5925C166-ACD9-4CED-8A98-4D2207DCA78C}" dt="2024-08-09T07:01:48.862" v="1334"/>
          <ac:spMkLst>
            <pc:docMk/>
            <pc:sldMk cId="3019870456" sldId="284"/>
            <ac:spMk id="77" creationId="{C1B5DE31-4E8C-4EC4-B100-DE2B537AE134}"/>
          </ac:spMkLst>
        </pc:spChg>
        <pc:grpChg chg="add mod">
          <ac:chgData name="Vishal Shah" userId="07432260-0bb8-4f6d-b01a-b1cba8d59480" providerId="ADAL" clId="{5925C166-ACD9-4CED-8A98-4D2207DCA78C}" dt="2024-08-09T07:04:21.193" v="1358" actId="1076"/>
          <ac:grpSpMkLst>
            <pc:docMk/>
            <pc:sldMk cId="3019870456" sldId="284"/>
            <ac:grpSpMk id="74" creationId="{A131A4DF-40AB-7D63-8E03-9C0DABA9F6E5}"/>
          </ac:grpSpMkLst>
        </pc:grpChg>
        <pc:grpChg chg="add mod">
          <ac:chgData name="Vishal Shah" userId="07432260-0bb8-4f6d-b01a-b1cba8d59480" providerId="ADAL" clId="{5925C166-ACD9-4CED-8A98-4D2207DCA78C}" dt="2024-08-09T07:04:16.496" v="1356" actId="1076"/>
          <ac:grpSpMkLst>
            <pc:docMk/>
            <pc:sldMk cId="3019870456" sldId="284"/>
            <ac:grpSpMk id="75" creationId="{B9D33437-C2C6-9109-F6CB-24DC7DFB5619}"/>
          </ac:grpSpMkLst>
        </pc:grpChg>
        <pc:graphicFrameChg chg="add mod">
          <ac:chgData name="Vishal Shah" userId="07432260-0bb8-4f6d-b01a-b1cba8d59480" providerId="ADAL" clId="{5925C166-ACD9-4CED-8A98-4D2207DCA78C}" dt="2024-08-09T06:27:43.973" v="1042"/>
          <ac:graphicFrameMkLst>
            <pc:docMk/>
            <pc:sldMk cId="3019870456" sldId="284"/>
            <ac:graphicFrameMk id="6" creationId="{0B49236D-8F07-8F08-A449-DDE7A3C18462}"/>
          </ac:graphicFrameMkLst>
        </pc:graphicFrameChg>
        <pc:graphicFrameChg chg="del mod">
          <ac:chgData name="Vishal Shah" userId="07432260-0bb8-4f6d-b01a-b1cba8d59480" providerId="ADAL" clId="{5925C166-ACD9-4CED-8A98-4D2207DCA78C}" dt="2024-08-09T06:30:37.015" v="1061" actId="21"/>
          <ac:graphicFrameMkLst>
            <pc:docMk/>
            <pc:sldMk cId="3019870456" sldId="284"/>
            <ac:graphicFrameMk id="13" creationId="{A01F3515-D56B-643F-3A35-24D133EB7BE3}"/>
          </ac:graphicFrameMkLst>
        </pc:graphicFrameChg>
        <pc:graphicFrameChg chg="add del mod">
          <ac:chgData name="Vishal Shah" userId="07432260-0bb8-4f6d-b01a-b1cba8d59480" providerId="ADAL" clId="{5925C166-ACD9-4CED-8A98-4D2207DCA78C}" dt="2024-08-09T06:31:30.181" v="1065" actId="478"/>
          <ac:graphicFrameMkLst>
            <pc:docMk/>
            <pc:sldMk cId="3019870456" sldId="284"/>
            <ac:graphicFrameMk id="17" creationId="{A01F3515-D56B-643F-3A35-24D133EB7BE3}"/>
          </ac:graphicFrameMkLst>
        </pc:graphicFrameChg>
        <pc:graphicFrameChg chg="del mod">
          <ac:chgData name="Vishal Shah" userId="07432260-0bb8-4f6d-b01a-b1cba8d59480" providerId="ADAL" clId="{5925C166-ACD9-4CED-8A98-4D2207DCA78C}" dt="2024-08-09T06:32:06.914" v="1068" actId="21"/>
          <ac:graphicFrameMkLst>
            <pc:docMk/>
            <pc:sldMk cId="3019870456" sldId="284"/>
            <ac:graphicFrameMk id="21" creationId="{0EDBE455-277A-F714-C0DD-EDB76A4308B9}"/>
          </ac:graphicFrameMkLst>
        </pc:graphicFrameChg>
        <pc:graphicFrameChg chg="add del mod">
          <ac:chgData name="Vishal Shah" userId="07432260-0bb8-4f6d-b01a-b1cba8d59480" providerId="ADAL" clId="{5925C166-ACD9-4CED-8A98-4D2207DCA78C}" dt="2024-08-09T06:32:21.249" v="1070" actId="478"/>
          <ac:graphicFrameMkLst>
            <pc:docMk/>
            <pc:sldMk cId="3019870456" sldId="284"/>
            <ac:graphicFrameMk id="22" creationId="{0EDBE455-277A-F714-C0DD-EDB76A4308B9}"/>
          </ac:graphicFrameMkLst>
        </pc:graphicFrameChg>
        <pc:graphicFrameChg chg="del mod">
          <ac:chgData name="Vishal Shah" userId="07432260-0bb8-4f6d-b01a-b1cba8d59480" providerId="ADAL" clId="{5925C166-ACD9-4CED-8A98-4D2207DCA78C}" dt="2024-08-09T06:33:07.190" v="1079" actId="21"/>
          <ac:graphicFrameMkLst>
            <pc:docMk/>
            <pc:sldMk cId="3019870456" sldId="284"/>
            <ac:graphicFrameMk id="29" creationId="{317E22CC-764C-70F8-E282-F2D76A883C4A}"/>
          </ac:graphicFrameMkLst>
        </pc:graphicFrameChg>
        <pc:graphicFrameChg chg="add del mod">
          <ac:chgData name="Vishal Shah" userId="07432260-0bb8-4f6d-b01a-b1cba8d59480" providerId="ADAL" clId="{5925C166-ACD9-4CED-8A98-4D2207DCA78C}" dt="2024-08-09T06:36:14.975" v="1118" actId="478"/>
          <ac:graphicFrameMkLst>
            <pc:docMk/>
            <pc:sldMk cId="3019870456" sldId="284"/>
            <ac:graphicFrameMk id="30" creationId="{A071EEB9-9D15-68C6-B02F-E642523D812B}"/>
          </ac:graphicFrameMkLst>
        </pc:graphicFrameChg>
        <pc:graphicFrameChg chg="add del mod ord">
          <ac:chgData name="Vishal Shah" userId="07432260-0bb8-4f6d-b01a-b1cba8d59480" providerId="ADAL" clId="{5925C166-ACD9-4CED-8A98-4D2207DCA78C}" dt="2024-08-09T06:40:09.558" v="1172" actId="21"/>
          <ac:graphicFrameMkLst>
            <pc:docMk/>
            <pc:sldMk cId="3019870456" sldId="284"/>
            <ac:graphicFrameMk id="31" creationId="{317E22CC-764C-70F8-E282-F2D76A883C4A}"/>
          </ac:graphicFrameMkLst>
        </pc:graphicFrameChg>
        <pc:graphicFrameChg chg="del mod">
          <ac:chgData name="Vishal Shah" userId="07432260-0bb8-4f6d-b01a-b1cba8d59480" providerId="ADAL" clId="{5925C166-ACD9-4CED-8A98-4D2207DCA78C}" dt="2024-08-09T06:40:03.045" v="1168" actId="21"/>
          <ac:graphicFrameMkLst>
            <pc:docMk/>
            <pc:sldMk cId="3019870456" sldId="284"/>
            <ac:graphicFrameMk id="53" creationId="{38F1FE2C-450E-D7EE-9DF7-BD4A3168F137}"/>
          </ac:graphicFrameMkLst>
        </pc:graphicFrameChg>
        <pc:graphicFrameChg chg="add mod">
          <ac:chgData name="Vishal Shah" userId="07432260-0bb8-4f6d-b01a-b1cba8d59480" providerId="ADAL" clId="{5925C166-ACD9-4CED-8A98-4D2207DCA78C}" dt="2024-08-09T06:43:36.449" v="1201"/>
          <ac:graphicFrameMkLst>
            <pc:docMk/>
            <pc:sldMk cId="3019870456" sldId="284"/>
            <ac:graphicFrameMk id="58" creationId="{38F1FE2C-450E-D7EE-9DF7-BD4A3168F137}"/>
          </ac:graphicFrameMkLst>
        </pc:graphicFrameChg>
        <pc:graphicFrameChg chg="add mod">
          <ac:chgData name="Vishal Shah" userId="07432260-0bb8-4f6d-b01a-b1cba8d59480" providerId="ADAL" clId="{5925C166-ACD9-4CED-8A98-4D2207DCA78C}" dt="2024-08-09T06:48:29.415" v="1267"/>
          <ac:graphicFrameMkLst>
            <pc:docMk/>
            <pc:sldMk cId="3019870456" sldId="284"/>
            <ac:graphicFrameMk id="61" creationId="{317E22CC-764C-70F8-E282-F2D76A883C4A}"/>
          </ac:graphicFrameMkLst>
        </pc:graphicFrameChg>
        <pc:graphicFrameChg chg="del mod">
          <ac:chgData name="Vishal Shah" userId="07432260-0bb8-4f6d-b01a-b1cba8d59480" providerId="ADAL" clId="{5925C166-ACD9-4CED-8A98-4D2207DCA78C}" dt="2024-08-09T06:48:56.938" v="1269" actId="478"/>
          <ac:graphicFrameMkLst>
            <pc:docMk/>
            <pc:sldMk cId="3019870456" sldId="284"/>
            <ac:graphicFrameMk id="62" creationId="{CCFA2EDF-EB4B-1453-1FD1-D41912FBBFC8}"/>
          </ac:graphicFrameMkLst>
        </pc:graphicFrameChg>
        <pc:graphicFrameChg chg="add del mod">
          <ac:chgData name="Vishal Shah" userId="07432260-0bb8-4f6d-b01a-b1cba8d59480" providerId="ADAL" clId="{5925C166-ACD9-4CED-8A98-4D2207DCA78C}" dt="2024-08-09T06:55:30.991" v="1279" actId="478"/>
          <ac:graphicFrameMkLst>
            <pc:docMk/>
            <pc:sldMk cId="3019870456" sldId="284"/>
            <ac:graphicFrameMk id="67" creationId="{1E6A384A-4896-2526-3279-7EAFC4537DD5}"/>
          </ac:graphicFrameMkLst>
        </pc:graphicFrameChg>
        <pc:graphicFrameChg chg="add mod">
          <ac:chgData name="Vishal Shah" userId="07432260-0bb8-4f6d-b01a-b1cba8d59480" providerId="ADAL" clId="{5925C166-ACD9-4CED-8A98-4D2207DCA78C}" dt="2024-08-09T07:06:08.059" v="1387" actId="1076"/>
          <ac:graphicFrameMkLst>
            <pc:docMk/>
            <pc:sldMk cId="3019870456" sldId="284"/>
            <ac:graphicFrameMk id="70" creationId="{0521BB60-61C7-4A8F-4878-08FB4D33A303}"/>
          </ac:graphicFrameMkLst>
        </pc:graphicFrameChg>
        <pc:graphicFrameChg chg="add del mod">
          <ac:chgData name="Vishal Shah" userId="07432260-0bb8-4f6d-b01a-b1cba8d59480" providerId="ADAL" clId="{5925C166-ACD9-4CED-8A98-4D2207DCA78C}" dt="2024-08-09T07:10:25.426" v="1406" actId="21"/>
          <ac:graphicFrameMkLst>
            <pc:docMk/>
            <pc:sldMk cId="3019870456" sldId="284"/>
            <ac:graphicFrameMk id="78" creationId="{26B583B8-B10A-D327-7255-CFA378245999}"/>
          </ac:graphicFrameMkLst>
        </pc:graphicFrameChg>
        <pc:picChg chg="add mod ord">
          <ac:chgData name="Vishal Shah" userId="07432260-0bb8-4f6d-b01a-b1cba8d59480" providerId="ADAL" clId="{5925C166-ACD9-4CED-8A98-4D2207DCA78C}" dt="2024-08-09T06:40:04.836" v="1169" actId="6264"/>
          <ac:picMkLst>
            <pc:docMk/>
            <pc:sldMk cId="3019870456" sldId="284"/>
            <ac:picMk id="5" creationId="{7CCC47A1-F81E-9A03-C7E2-DD8E9583588A}"/>
          </ac:picMkLst>
        </pc:picChg>
        <pc:picChg chg="add del mod">
          <ac:chgData name="Vishal Shah" userId="07432260-0bb8-4f6d-b01a-b1cba8d59480" providerId="ADAL" clId="{5925C166-ACD9-4CED-8A98-4D2207DCA78C}" dt="2024-08-09T06:30:12.896" v="1057" actId="478"/>
          <ac:picMkLst>
            <pc:docMk/>
            <pc:sldMk cId="3019870456" sldId="284"/>
            <ac:picMk id="12" creationId="{17FD5670-06FF-197C-61C5-A247FAB593F8}"/>
          </ac:picMkLst>
        </pc:picChg>
        <pc:picChg chg="add mod">
          <ac:chgData name="Vishal Shah" userId="07432260-0bb8-4f6d-b01a-b1cba8d59480" providerId="ADAL" clId="{5925C166-ACD9-4CED-8A98-4D2207DCA78C}" dt="2024-08-09T07:06:03.875" v="1386" actId="1076"/>
          <ac:picMkLst>
            <pc:docMk/>
            <pc:sldMk cId="3019870456" sldId="284"/>
            <ac:picMk id="64" creationId="{F5133EFA-B7E8-4BC7-F4FC-3575940C1CB8}"/>
          </ac:picMkLst>
        </pc:picChg>
        <pc:cxnChg chg="add mod">
          <ac:chgData name="Vishal Shah" userId="07432260-0bb8-4f6d-b01a-b1cba8d59480" providerId="ADAL" clId="{5925C166-ACD9-4CED-8A98-4D2207DCA78C}" dt="2024-08-09T06:27:49.906" v="1045"/>
          <ac:cxnSpMkLst>
            <pc:docMk/>
            <pc:sldMk cId="3019870456" sldId="284"/>
            <ac:cxnSpMk id="7" creationId="{954F1C82-E358-506F-ACBD-27C36FD566A5}"/>
          </ac:cxnSpMkLst>
        </pc:cxnChg>
      </pc:sldChg>
      <pc:sldChg chg="addSp delSp modSp new mod">
        <pc:chgData name="Vishal Shah" userId="07432260-0bb8-4f6d-b01a-b1cba8d59480" providerId="ADAL" clId="{5925C166-ACD9-4CED-8A98-4D2207DCA78C}" dt="2024-08-09T07:10:34.446" v="1408" actId="21"/>
        <pc:sldMkLst>
          <pc:docMk/>
          <pc:sldMk cId="1953138028" sldId="285"/>
        </pc:sldMkLst>
        <pc:spChg chg="del">
          <ac:chgData name="Vishal Shah" userId="07432260-0bb8-4f6d-b01a-b1cba8d59480" providerId="ADAL" clId="{5925C166-ACD9-4CED-8A98-4D2207DCA78C}" dt="2024-08-09T07:08:26.008" v="1390" actId="931"/>
          <ac:spMkLst>
            <pc:docMk/>
            <pc:sldMk cId="1953138028" sldId="285"/>
            <ac:spMk id="2" creationId="{637203DD-CAA1-A05D-E3CD-9C85A47866D2}"/>
          </ac:spMkLst>
        </pc:spChg>
        <pc:spChg chg="mod">
          <ac:chgData name="Vishal Shah" userId="07432260-0bb8-4f6d-b01a-b1cba8d59480" providerId="ADAL" clId="{5925C166-ACD9-4CED-8A98-4D2207DCA78C}" dt="2024-08-09T06:29:40.418" v="1053" actId="27636"/>
          <ac:spMkLst>
            <pc:docMk/>
            <pc:sldMk cId="1953138028" sldId="285"/>
            <ac:spMk id="3" creationId="{1533F5DF-9741-0998-5257-49146AD76DBD}"/>
          </ac:spMkLst>
        </pc:spChg>
        <pc:spChg chg="add mod">
          <ac:chgData name="Vishal Shah" userId="07432260-0bb8-4f6d-b01a-b1cba8d59480" providerId="ADAL" clId="{5925C166-ACD9-4CED-8A98-4D2207DCA78C}" dt="2024-08-09T06:29:44.114" v="1055"/>
          <ac:spMkLst>
            <pc:docMk/>
            <pc:sldMk cId="1953138028" sldId="285"/>
            <ac:spMk id="6" creationId="{CA47C54B-265A-4AC2-8470-C764D91FF59E}"/>
          </ac:spMkLst>
        </pc:spChg>
        <pc:spChg chg="add mod">
          <ac:chgData name="Vishal Shah" userId="07432260-0bb8-4f6d-b01a-b1cba8d59480" providerId="ADAL" clId="{5925C166-ACD9-4CED-8A98-4D2207DCA78C}" dt="2024-08-09T06:29:44.114" v="1055"/>
          <ac:spMkLst>
            <pc:docMk/>
            <pc:sldMk cId="1953138028" sldId="285"/>
            <ac:spMk id="7" creationId="{E46DE99E-CAFB-4297-AB54-366C34BB5FE8}"/>
          </ac:spMkLst>
        </pc:spChg>
        <pc:spChg chg="add mod">
          <ac:chgData name="Vishal Shah" userId="07432260-0bb8-4f6d-b01a-b1cba8d59480" providerId="ADAL" clId="{5925C166-ACD9-4CED-8A98-4D2207DCA78C}" dt="2024-08-09T06:29:44.114" v="1055"/>
          <ac:spMkLst>
            <pc:docMk/>
            <pc:sldMk cId="1953138028" sldId="285"/>
            <ac:spMk id="8" creationId="{6AEC32F9-66A5-4C01-BB2D-63F7AA449387}"/>
          </ac:spMkLst>
        </pc:spChg>
        <pc:spChg chg="add mod">
          <ac:chgData name="Vishal Shah" userId="07432260-0bb8-4f6d-b01a-b1cba8d59480" providerId="ADAL" clId="{5925C166-ACD9-4CED-8A98-4D2207DCA78C}" dt="2024-08-09T06:29:44.114" v="1055"/>
          <ac:spMkLst>
            <pc:docMk/>
            <pc:sldMk cId="1953138028" sldId="285"/>
            <ac:spMk id="9" creationId="{698263C5-1304-4F8B-87DF-6BD2ADD50DB4}"/>
          </ac:spMkLst>
        </pc:spChg>
        <pc:spChg chg="mod topLvl">
          <ac:chgData name="Vishal Shah" userId="07432260-0bb8-4f6d-b01a-b1cba8d59480" providerId="ADAL" clId="{5925C166-ACD9-4CED-8A98-4D2207DCA78C}" dt="2024-08-09T07:10:07.842" v="1404" actId="164"/>
          <ac:spMkLst>
            <pc:docMk/>
            <pc:sldMk cId="1953138028" sldId="285"/>
            <ac:spMk id="12" creationId="{3B0BED70-19E0-938F-DCA6-7FE885AF9DA6}"/>
          </ac:spMkLst>
        </pc:spChg>
        <pc:spChg chg="mod topLvl">
          <ac:chgData name="Vishal Shah" userId="07432260-0bb8-4f6d-b01a-b1cba8d59480" providerId="ADAL" clId="{5925C166-ACD9-4CED-8A98-4D2207DCA78C}" dt="2024-08-09T07:10:07.842" v="1404" actId="164"/>
          <ac:spMkLst>
            <pc:docMk/>
            <pc:sldMk cId="1953138028" sldId="285"/>
            <ac:spMk id="13" creationId="{D69CDF58-DA7A-7879-91F6-678BDA9172AB}"/>
          </ac:spMkLst>
        </pc:spChg>
        <pc:spChg chg="mod topLvl">
          <ac:chgData name="Vishal Shah" userId="07432260-0bb8-4f6d-b01a-b1cba8d59480" providerId="ADAL" clId="{5925C166-ACD9-4CED-8A98-4D2207DCA78C}" dt="2024-08-09T07:10:07.842" v="1404" actId="164"/>
          <ac:spMkLst>
            <pc:docMk/>
            <pc:sldMk cId="1953138028" sldId="285"/>
            <ac:spMk id="14" creationId="{ABBCB98A-DD90-E86B-5F5A-62D594C8164E}"/>
          </ac:spMkLst>
        </pc:spChg>
        <pc:spChg chg="mod topLvl">
          <ac:chgData name="Vishal Shah" userId="07432260-0bb8-4f6d-b01a-b1cba8d59480" providerId="ADAL" clId="{5925C166-ACD9-4CED-8A98-4D2207DCA78C}" dt="2024-08-09T07:10:07.842" v="1404" actId="164"/>
          <ac:spMkLst>
            <pc:docMk/>
            <pc:sldMk cId="1953138028" sldId="285"/>
            <ac:spMk id="15" creationId="{10461A80-463D-BA8F-DDB1-CA23437293D9}"/>
          </ac:spMkLst>
        </pc:spChg>
        <pc:spChg chg="mod topLvl">
          <ac:chgData name="Vishal Shah" userId="07432260-0bb8-4f6d-b01a-b1cba8d59480" providerId="ADAL" clId="{5925C166-ACD9-4CED-8A98-4D2207DCA78C}" dt="2024-08-09T07:10:07.842" v="1404" actId="164"/>
          <ac:spMkLst>
            <pc:docMk/>
            <pc:sldMk cId="1953138028" sldId="285"/>
            <ac:spMk id="16" creationId="{B351AEE6-AAA6-332D-27D0-6C5AF925E75A}"/>
          </ac:spMkLst>
        </pc:spChg>
        <pc:spChg chg="mod topLvl">
          <ac:chgData name="Vishal Shah" userId="07432260-0bb8-4f6d-b01a-b1cba8d59480" providerId="ADAL" clId="{5925C166-ACD9-4CED-8A98-4D2207DCA78C}" dt="2024-08-09T07:10:07.842" v="1404" actId="164"/>
          <ac:spMkLst>
            <pc:docMk/>
            <pc:sldMk cId="1953138028" sldId="285"/>
            <ac:spMk id="17" creationId="{D2644D2C-976B-3256-448B-5474DD326B18}"/>
          </ac:spMkLst>
        </pc:spChg>
        <pc:spChg chg="mod topLvl">
          <ac:chgData name="Vishal Shah" userId="07432260-0bb8-4f6d-b01a-b1cba8d59480" providerId="ADAL" clId="{5925C166-ACD9-4CED-8A98-4D2207DCA78C}" dt="2024-08-09T07:10:07.842" v="1404" actId="164"/>
          <ac:spMkLst>
            <pc:docMk/>
            <pc:sldMk cId="1953138028" sldId="285"/>
            <ac:spMk id="18" creationId="{2172F45F-739B-F8A0-E6A0-7BCC34211146}"/>
          </ac:spMkLst>
        </pc:spChg>
        <pc:spChg chg="mod topLvl">
          <ac:chgData name="Vishal Shah" userId="07432260-0bb8-4f6d-b01a-b1cba8d59480" providerId="ADAL" clId="{5925C166-ACD9-4CED-8A98-4D2207DCA78C}" dt="2024-08-09T07:10:07.842" v="1404" actId="164"/>
          <ac:spMkLst>
            <pc:docMk/>
            <pc:sldMk cId="1953138028" sldId="285"/>
            <ac:spMk id="19" creationId="{63BBBA8E-1578-17F3-DA5F-707F82D66C1B}"/>
          </ac:spMkLst>
        </pc:spChg>
        <pc:spChg chg="mod topLvl">
          <ac:chgData name="Vishal Shah" userId="07432260-0bb8-4f6d-b01a-b1cba8d59480" providerId="ADAL" clId="{5925C166-ACD9-4CED-8A98-4D2207DCA78C}" dt="2024-08-09T07:10:07.842" v="1404" actId="164"/>
          <ac:spMkLst>
            <pc:docMk/>
            <pc:sldMk cId="1953138028" sldId="285"/>
            <ac:spMk id="20" creationId="{D75E286F-627E-685F-0610-B15E1AD95014}"/>
          </ac:spMkLst>
        </pc:spChg>
        <pc:spChg chg="mod topLvl">
          <ac:chgData name="Vishal Shah" userId="07432260-0bb8-4f6d-b01a-b1cba8d59480" providerId="ADAL" clId="{5925C166-ACD9-4CED-8A98-4D2207DCA78C}" dt="2024-08-09T07:10:07.842" v="1404" actId="164"/>
          <ac:spMkLst>
            <pc:docMk/>
            <pc:sldMk cId="1953138028" sldId="285"/>
            <ac:spMk id="21" creationId="{F8F95586-54BC-4BB0-3DB7-34C3C253FC57}"/>
          </ac:spMkLst>
        </pc:spChg>
        <pc:spChg chg="mod topLvl">
          <ac:chgData name="Vishal Shah" userId="07432260-0bb8-4f6d-b01a-b1cba8d59480" providerId="ADAL" clId="{5925C166-ACD9-4CED-8A98-4D2207DCA78C}" dt="2024-08-09T07:10:07.842" v="1404" actId="164"/>
          <ac:spMkLst>
            <pc:docMk/>
            <pc:sldMk cId="1953138028" sldId="285"/>
            <ac:spMk id="22" creationId="{FB0D42D9-2673-65AD-54F9-80EAE1481020}"/>
          </ac:spMkLst>
        </pc:spChg>
        <pc:spChg chg="mod topLvl">
          <ac:chgData name="Vishal Shah" userId="07432260-0bb8-4f6d-b01a-b1cba8d59480" providerId="ADAL" clId="{5925C166-ACD9-4CED-8A98-4D2207DCA78C}" dt="2024-08-09T07:10:07.842" v="1404" actId="164"/>
          <ac:spMkLst>
            <pc:docMk/>
            <pc:sldMk cId="1953138028" sldId="285"/>
            <ac:spMk id="23" creationId="{3168AAA3-1F9B-9AC9-56E5-C784F816F6D7}"/>
          </ac:spMkLst>
        </pc:spChg>
        <pc:spChg chg="mod topLvl">
          <ac:chgData name="Vishal Shah" userId="07432260-0bb8-4f6d-b01a-b1cba8d59480" providerId="ADAL" clId="{5925C166-ACD9-4CED-8A98-4D2207DCA78C}" dt="2024-08-09T07:10:07.842" v="1404" actId="164"/>
          <ac:spMkLst>
            <pc:docMk/>
            <pc:sldMk cId="1953138028" sldId="285"/>
            <ac:spMk id="24" creationId="{696D1D30-37C8-EBB1-62C0-8FB41694131F}"/>
          </ac:spMkLst>
        </pc:spChg>
        <pc:spChg chg="mod topLvl">
          <ac:chgData name="Vishal Shah" userId="07432260-0bb8-4f6d-b01a-b1cba8d59480" providerId="ADAL" clId="{5925C166-ACD9-4CED-8A98-4D2207DCA78C}" dt="2024-08-09T07:10:07.842" v="1404" actId="164"/>
          <ac:spMkLst>
            <pc:docMk/>
            <pc:sldMk cId="1953138028" sldId="285"/>
            <ac:spMk id="25" creationId="{C475FC44-8EB2-CA46-86C6-D8C86B44F295}"/>
          </ac:spMkLst>
        </pc:spChg>
        <pc:spChg chg="mod topLvl">
          <ac:chgData name="Vishal Shah" userId="07432260-0bb8-4f6d-b01a-b1cba8d59480" providerId="ADAL" clId="{5925C166-ACD9-4CED-8A98-4D2207DCA78C}" dt="2024-08-09T07:10:07.842" v="1404" actId="164"/>
          <ac:spMkLst>
            <pc:docMk/>
            <pc:sldMk cId="1953138028" sldId="285"/>
            <ac:spMk id="26" creationId="{8C8BED58-1ABF-8A8A-6FC4-0BBE626E00DB}"/>
          </ac:spMkLst>
        </pc:spChg>
        <pc:spChg chg="mod topLvl">
          <ac:chgData name="Vishal Shah" userId="07432260-0bb8-4f6d-b01a-b1cba8d59480" providerId="ADAL" clId="{5925C166-ACD9-4CED-8A98-4D2207DCA78C}" dt="2024-08-09T07:10:07.842" v="1404" actId="164"/>
          <ac:spMkLst>
            <pc:docMk/>
            <pc:sldMk cId="1953138028" sldId="285"/>
            <ac:spMk id="27" creationId="{1DC95358-F4DD-5371-2C36-4BCFB6D57F54}"/>
          </ac:spMkLst>
        </pc:spChg>
        <pc:spChg chg="mod topLvl">
          <ac:chgData name="Vishal Shah" userId="07432260-0bb8-4f6d-b01a-b1cba8d59480" providerId="ADAL" clId="{5925C166-ACD9-4CED-8A98-4D2207DCA78C}" dt="2024-08-09T07:10:07.842" v="1404" actId="164"/>
          <ac:spMkLst>
            <pc:docMk/>
            <pc:sldMk cId="1953138028" sldId="285"/>
            <ac:spMk id="28" creationId="{178E1B85-A027-6E77-FFDA-A233E92D6BB3}"/>
          </ac:spMkLst>
        </pc:spChg>
        <pc:spChg chg="mod topLvl">
          <ac:chgData name="Vishal Shah" userId="07432260-0bb8-4f6d-b01a-b1cba8d59480" providerId="ADAL" clId="{5925C166-ACD9-4CED-8A98-4D2207DCA78C}" dt="2024-08-09T07:10:07.842" v="1404" actId="164"/>
          <ac:spMkLst>
            <pc:docMk/>
            <pc:sldMk cId="1953138028" sldId="285"/>
            <ac:spMk id="29" creationId="{77D58196-7EB7-0899-9A9C-93E211BFBAE4}"/>
          </ac:spMkLst>
        </pc:spChg>
        <pc:spChg chg="mod topLvl">
          <ac:chgData name="Vishal Shah" userId="07432260-0bb8-4f6d-b01a-b1cba8d59480" providerId="ADAL" clId="{5925C166-ACD9-4CED-8A98-4D2207DCA78C}" dt="2024-08-09T07:10:07.842" v="1404" actId="164"/>
          <ac:spMkLst>
            <pc:docMk/>
            <pc:sldMk cId="1953138028" sldId="285"/>
            <ac:spMk id="30" creationId="{264FDB31-3231-8BB5-A95C-C679D76460BB}"/>
          </ac:spMkLst>
        </pc:spChg>
        <pc:spChg chg="mod topLvl">
          <ac:chgData name="Vishal Shah" userId="07432260-0bb8-4f6d-b01a-b1cba8d59480" providerId="ADAL" clId="{5925C166-ACD9-4CED-8A98-4D2207DCA78C}" dt="2024-08-09T07:10:07.842" v="1404" actId="164"/>
          <ac:spMkLst>
            <pc:docMk/>
            <pc:sldMk cId="1953138028" sldId="285"/>
            <ac:spMk id="31" creationId="{FC333443-4CA3-FBE1-1B6E-AAD0E68EC119}"/>
          </ac:spMkLst>
        </pc:spChg>
        <pc:spChg chg="mod topLvl">
          <ac:chgData name="Vishal Shah" userId="07432260-0bb8-4f6d-b01a-b1cba8d59480" providerId="ADAL" clId="{5925C166-ACD9-4CED-8A98-4D2207DCA78C}" dt="2024-08-09T07:10:07.842" v="1404" actId="164"/>
          <ac:spMkLst>
            <pc:docMk/>
            <pc:sldMk cId="1953138028" sldId="285"/>
            <ac:spMk id="32" creationId="{91CA36CA-70E8-8843-BD5A-756425DF924A}"/>
          </ac:spMkLst>
        </pc:spChg>
        <pc:spChg chg="mod topLvl">
          <ac:chgData name="Vishal Shah" userId="07432260-0bb8-4f6d-b01a-b1cba8d59480" providerId="ADAL" clId="{5925C166-ACD9-4CED-8A98-4D2207DCA78C}" dt="2024-08-09T07:10:07.842" v="1404" actId="164"/>
          <ac:spMkLst>
            <pc:docMk/>
            <pc:sldMk cId="1953138028" sldId="285"/>
            <ac:spMk id="33" creationId="{7A2D0C9A-999E-ECB8-B1E1-21B096F4073F}"/>
          </ac:spMkLst>
        </pc:spChg>
        <pc:spChg chg="mod topLvl">
          <ac:chgData name="Vishal Shah" userId="07432260-0bb8-4f6d-b01a-b1cba8d59480" providerId="ADAL" clId="{5925C166-ACD9-4CED-8A98-4D2207DCA78C}" dt="2024-08-09T07:10:07.842" v="1404" actId="164"/>
          <ac:spMkLst>
            <pc:docMk/>
            <pc:sldMk cId="1953138028" sldId="285"/>
            <ac:spMk id="34" creationId="{4F8E0634-7AE7-8097-39AC-6CFC045A3FA8}"/>
          </ac:spMkLst>
        </pc:spChg>
        <pc:spChg chg="mod topLvl">
          <ac:chgData name="Vishal Shah" userId="07432260-0bb8-4f6d-b01a-b1cba8d59480" providerId="ADAL" clId="{5925C166-ACD9-4CED-8A98-4D2207DCA78C}" dt="2024-08-09T07:10:07.842" v="1404" actId="164"/>
          <ac:spMkLst>
            <pc:docMk/>
            <pc:sldMk cId="1953138028" sldId="285"/>
            <ac:spMk id="35" creationId="{AF04060D-BE52-4E45-F6C4-505DC81963F3}"/>
          </ac:spMkLst>
        </pc:spChg>
        <pc:spChg chg="mod topLvl">
          <ac:chgData name="Vishal Shah" userId="07432260-0bb8-4f6d-b01a-b1cba8d59480" providerId="ADAL" clId="{5925C166-ACD9-4CED-8A98-4D2207DCA78C}" dt="2024-08-09T07:10:07.842" v="1404" actId="164"/>
          <ac:spMkLst>
            <pc:docMk/>
            <pc:sldMk cId="1953138028" sldId="285"/>
            <ac:spMk id="36" creationId="{B67C0E60-3DD3-3900-828C-C5292A8F8F66}"/>
          </ac:spMkLst>
        </pc:spChg>
        <pc:spChg chg="mod topLvl">
          <ac:chgData name="Vishal Shah" userId="07432260-0bb8-4f6d-b01a-b1cba8d59480" providerId="ADAL" clId="{5925C166-ACD9-4CED-8A98-4D2207DCA78C}" dt="2024-08-09T07:10:07.842" v="1404" actId="164"/>
          <ac:spMkLst>
            <pc:docMk/>
            <pc:sldMk cId="1953138028" sldId="285"/>
            <ac:spMk id="37" creationId="{20DCFD03-32B1-BA46-4912-CEFC4E412B3C}"/>
          </ac:spMkLst>
        </pc:spChg>
        <pc:spChg chg="mod topLvl">
          <ac:chgData name="Vishal Shah" userId="07432260-0bb8-4f6d-b01a-b1cba8d59480" providerId="ADAL" clId="{5925C166-ACD9-4CED-8A98-4D2207DCA78C}" dt="2024-08-09T07:10:07.842" v="1404" actId="164"/>
          <ac:spMkLst>
            <pc:docMk/>
            <pc:sldMk cId="1953138028" sldId="285"/>
            <ac:spMk id="38" creationId="{ECE16C7F-47CF-B504-5DD2-4E43D3CC5B41}"/>
          </ac:spMkLst>
        </pc:spChg>
        <pc:spChg chg="mod topLvl">
          <ac:chgData name="Vishal Shah" userId="07432260-0bb8-4f6d-b01a-b1cba8d59480" providerId="ADAL" clId="{5925C166-ACD9-4CED-8A98-4D2207DCA78C}" dt="2024-08-09T07:10:07.842" v="1404" actId="164"/>
          <ac:spMkLst>
            <pc:docMk/>
            <pc:sldMk cId="1953138028" sldId="285"/>
            <ac:spMk id="39" creationId="{43132A89-66EB-F247-141F-6708072E3001}"/>
          </ac:spMkLst>
        </pc:spChg>
        <pc:spChg chg="mod topLvl">
          <ac:chgData name="Vishal Shah" userId="07432260-0bb8-4f6d-b01a-b1cba8d59480" providerId="ADAL" clId="{5925C166-ACD9-4CED-8A98-4D2207DCA78C}" dt="2024-08-09T07:10:07.842" v="1404" actId="164"/>
          <ac:spMkLst>
            <pc:docMk/>
            <pc:sldMk cId="1953138028" sldId="285"/>
            <ac:spMk id="40" creationId="{99872C5A-5D37-C907-4670-F39767EE389E}"/>
          </ac:spMkLst>
        </pc:spChg>
        <pc:spChg chg="mod topLvl">
          <ac:chgData name="Vishal Shah" userId="07432260-0bb8-4f6d-b01a-b1cba8d59480" providerId="ADAL" clId="{5925C166-ACD9-4CED-8A98-4D2207DCA78C}" dt="2024-08-09T07:10:07.842" v="1404" actId="164"/>
          <ac:spMkLst>
            <pc:docMk/>
            <pc:sldMk cId="1953138028" sldId="285"/>
            <ac:spMk id="41" creationId="{3732830E-1677-0F94-3339-188953B17691}"/>
          </ac:spMkLst>
        </pc:spChg>
        <pc:spChg chg="mod topLvl">
          <ac:chgData name="Vishal Shah" userId="07432260-0bb8-4f6d-b01a-b1cba8d59480" providerId="ADAL" clId="{5925C166-ACD9-4CED-8A98-4D2207DCA78C}" dt="2024-08-09T07:10:07.842" v="1404" actId="164"/>
          <ac:spMkLst>
            <pc:docMk/>
            <pc:sldMk cId="1953138028" sldId="285"/>
            <ac:spMk id="42" creationId="{9061292D-AE03-B49B-4D73-EAAB5FA2D71A}"/>
          </ac:spMkLst>
        </pc:spChg>
        <pc:spChg chg="mod topLvl">
          <ac:chgData name="Vishal Shah" userId="07432260-0bb8-4f6d-b01a-b1cba8d59480" providerId="ADAL" clId="{5925C166-ACD9-4CED-8A98-4D2207DCA78C}" dt="2024-08-09T07:10:07.842" v="1404" actId="164"/>
          <ac:spMkLst>
            <pc:docMk/>
            <pc:sldMk cId="1953138028" sldId="285"/>
            <ac:spMk id="43" creationId="{E6C42DD4-DA09-304E-87E9-D6DB03842F8F}"/>
          </ac:spMkLst>
        </pc:spChg>
        <pc:spChg chg="mod topLvl">
          <ac:chgData name="Vishal Shah" userId="07432260-0bb8-4f6d-b01a-b1cba8d59480" providerId="ADAL" clId="{5925C166-ACD9-4CED-8A98-4D2207DCA78C}" dt="2024-08-09T07:10:07.842" v="1404" actId="164"/>
          <ac:spMkLst>
            <pc:docMk/>
            <pc:sldMk cId="1953138028" sldId="285"/>
            <ac:spMk id="44" creationId="{3429AF00-3FA2-EC51-39F7-6161970C7FA2}"/>
          </ac:spMkLst>
        </pc:spChg>
        <pc:spChg chg="mod topLvl">
          <ac:chgData name="Vishal Shah" userId="07432260-0bb8-4f6d-b01a-b1cba8d59480" providerId="ADAL" clId="{5925C166-ACD9-4CED-8A98-4D2207DCA78C}" dt="2024-08-09T07:10:07.842" v="1404" actId="164"/>
          <ac:spMkLst>
            <pc:docMk/>
            <pc:sldMk cId="1953138028" sldId="285"/>
            <ac:spMk id="45" creationId="{F0A359B9-5275-5D44-583F-E6CB5AC1ABD9}"/>
          </ac:spMkLst>
        </pc:spChg>
        <pc:spChg chg="mod topLvl">
          <ac:chgData name="Vishal Shah" userId="07432260-0bb8-4f6d-b01a-b1cba8d59480" providerId="ADAL" clId="{5925C166-ACD9-4CED-8A98-4D2207DCA78C}" dt="2024-08-09T07:10:07.842" v="1404" actId="164"/>
          <ac:spMkLst>
            <pc:docMk/>
            <pc:sldMk cId="1953138028" sldId="285"/>
            <ac:spMk id="46" creationId="{DCC4658A-614C-D399-BD9F-88C42C9D9D77}"/>
          </ac:spMkLst>
        </pc:spChg>
        <pc:spChg chg="mod topLvl">
          <ac:chgData name="Vishal Shah" userId="07432260-0bb8-4f6d-b01a-b1cba8d59480" providerId="ADAL" clId="{5925C166-ACD9-4CED-8A98-4D2207DCA78C}" dt="2024-08-09T07:10:07.842" v="1404" actId="164"/>
          <ac:spMkLst>
            <pc:docMk/>
            <pc:sldMk cId="1953138028" sldId="285"/>
            <ac:spMk id="47" creationId="{D4D6DE08-04CC-5C91-09E3-F1CB54EF1B55}"/>
          </ac:spMkLst>
        </pc:spChg>
        <pc:spChg chg="mod topLvl">
          <ac:chgData name="Vishal Shah" userId="07432260-0bb8-4f6d-b01a-b1cba8d59480" providerId="ADAL" clId="{5925C166-ACD9-4CED-8A98-4D2207DCA78C}" dt="2024-08-09T07:10:07.842" v="1404" actId="164"/>
          <ac:spMkLst>
            <pc:docMk/>
            <pc:sldMk cId="1953138028" sldId="285"/>
            <ac:spMk id="48" creationId="{398AFE5E-606B-5BB8-9B75-B400EBA95C29}"/>
          </ac:spMkLst>
        </pc:spChg>
        <pc:spChg chg="mod topLvl">
          <ac:chgData name="Vishal Shah" userId="07432260-0bb8-4f6d-b01a-b1cba8d59480" providerId="ADAL" clId="{5925C166-ACD9-4CED-8A98-4D2207DCA78C}" dt="2024-08-09T07:10:07.842" v="1404" actId="164"/>
          <ac:spMkLst>
            <pc:docMk/>
            <pc:sldMk cId="1953138028" sldId="285"/>
            <ac:spMk id="49" creationId="{459C7A92-72A3-7AE5-5AC9-A0C1BCAC70C2}"/>
          </ac:spMkLst>
        </pc:spChg>
        <pc:spChg chg="mod topLvl">
          <ac:chgData name="Vishal Shah" userId="07432260-0bb8-4f6d-b01a-b1cba8d59480" providerId="ADAL" clId="{5925C166-ACD9-4CED-8A98-4D2207DCA78C}" dt="2024-08-09T07:10:07.842" v="1404" actId="164"/>
          <ac:spMkLst>
            <pc:docMk/>
            <pc:sldMk cId="1953138028" sldId="285"/>
            <ac:spMk id="50" creationId="{98848D09-F76F-128E-C1CF-418CA9D60DC5}"/>
          </ac:spMkLst>
        </pc:spChg>
        <pc:spChg chg="mod topLvl">
          <ac:chgData name="Vishal Shah" userId="07432260-0bb8-4f6d-b01a-b1cba8d59480" providerId="ADAL" clId="{5925C166-ACD9-4CED-8A98-4D2207DCA78C}" dt="2024-08-09T07:10:07.842" v="1404" actId="164"/>
          <ac:spMkLst>
            <pc:docMk/>
            <pc:sldMk cId="1953138028" sldId="285"/>
            <ac:spMk id="51" creationId="{F05C3854-2469-8E7B-3EDB-0ED1CB7F2781}"/>
          </ac:spMkLst>
        </pc:spChg>
        <pc:spChg chg="mod topLvl">
          <ac:chgData name="Vishal Shah" userId="07432260-0bb8-4f6d-b01a-b1cba8d59480" providerId="ADAL" clId="{5925C166-ACD9-4CED-8A98-4D2207DCA78C}" dt="2024-08-09T07:10:07.842" v="1404" actId="164"/>
          <ac:spMkLst>
            <pc:docMk/>
            <pc:sldMk cId="1953138028" sldId="285"/>
            <ac:spMk id="52" creationId="{28BC5B90-BA42-6692-7D47-1D97F4CE3090}"/>
          </ac:spMkLst>
        </pc:spChg>
        <pc:spChg chg="mod topLvl">
          <ac:chgData name="Vishal Shah" userId="07432260-0bb8-4f6d-b01a-b1cba8d59480" providerId="ADAL" clId="{5925C166-ACD9-4CED-8A98-4D2207DCA78C}" dt="2024-08-09T07:10:07.842" v="1404" actId="164"/>
          <ac:spMkLst>
            <pc:docMk/>
            <pc:sldMk cId="1953138028" sldId="285"/>
            <ac:spMk id="53" creationId="{2A25019A-606E-5FC5-DA70-FF16E6AACABA}"/>
          </ac:spMkLst>
        </pc:spChg>
        <pc:spChg chg="mod topLvl">
          <ac:chgData name="Vishal Shah" userId="07432260-0bb8-4f6d-b01a-b1cba8d59480" providerId="ADAL" clId="{5925C166-ACD9-4CED-8A98-4D2207DCA78C}" dt="2024-08-09T07:10:07.842" v="1404" actId="164"/>
          <ac:spMkLst>
            <pc:docMk/>
            <pc:sldMk cId="1953138028" sldId="285"/>
            <ac:spMk id="54" creationId="{F4B810EA-A32E-F575-3D80-2BA5FA891E58}"/>
          </ac:spMkLst>
        </pc:spChg>
        <pc:spChg chg="mod topLvl">
          <ac:chgData name="Vishal Shah" userId="07432260-0bb8-4f6d-b01a-b1cba8d59480" providerId="ADAL" clId="{5925C166-ACD9-4CED-8A98-4D2207DCA78C}" dt="2024-08-09T07:10:07.842" v="1404" actId="164"/>
          <ac:spMkLst>
            <pc:docMk/>
            <pc:sldMk cId="1953138028" sldId="285"/>
            <ac:spMk id="55" creationId="{1B6B05DC-8085-2BBA-280A-71FCDC1BE2D7}"/>
          </ac:spMkLst>
        </pc:spChg>
        <pc:spChg chg="mod topLvl">
          <ac:chgData name="Vishal Shah" userId="07432260-0bb8-4f6d-b01a-b1cba8d59480" providerId="ADAL" clId="{5925C166-ACD9-4CED-8A98-4D2207DCA78C}" dt="2024-08-09T07:10:07.842" v="1404" actId="164"/>
          <ac:spMkLst>
            <pc:docMk/>
            <pc:sldMk cId="1953138028" sldId="285"/>
            <ac:spMk id="56" creationId="{E4EAB35C-5A5C-4116-ECA1-87CAFCB88CBA}"/>
          </ac:spMkLst>
        </pc:spChg>
        <pc:spChg chg="mod topLvl">
          <ac:chgData name="Vishal Shah" userId="07432260-0bb8-4f6d-b01a-b1cba8d59480" providerId="ADAL" clId="{5925C166-ACD9-4CED-8A98-4D2207DCA78C}" dt="2024-08-09T07:10:07.842" v="1404" actId="164"/>
          <ac:spMkLst>
            <pc:docMk/>
            <pc:sldMk cId="1953138028" sldId="285"/>
            <ac:spMk id="57" creationId="{519893AC-D8C8-2749-3C75-DF248F7BD09C}"/>
          </ac:spMkLst>
        </pc:spChg>
        <pc:spChg chg="mod topLvl">
          <ac:chgData name="Vishal Shah" userId="07432260-0bb8-4f6d-b01a-b1cba8d59480" providerId="ADAL" clId="{5925C166-ACD9-4CED-8A98-4D2207DCA78C}" dt="2024-08-09T07:10:07.842" v="1404" actId="164"/>
          <ac:spMkLst>
            <pc:docMk/>
            <pc:sldMk cId="1953138028" sldId="285"/>
            <ac:spMk id="58" creationId="{810C9CCF-4A4F-F094-0A5F-52DE8D72D364}"/>
          </ac:spMkLst>
        </pc:spChg>
        <pc:spChg chg="mod topLvl">
          <ac:chgData name="Vishal Shah" userId="07432260-0bb8-4f6d-b01a-b1cba8d59480" providerId="ADAL" clId="{5925C166-ACD9-4CED-8A98-4D2207DCA78C}" dt="2024-08-09T07:10:07.842" v="1404" actId="164"/>
          <ac:spMkLst>
            <pc:docMk/>
            <pc:sldMk cId="1953138028" sldId="285"/>
            <ac:spMk id="59" creationId="{8C2CB331-44BA-CDFE-C9CE-F5BAA4F06A56}"/>
          </ac:spMkLst>
        </pc:spChg>
        <pc:spChg chg="mod topLvl">
          <ac:chgData name="Vishal Shah" userId="07432260-0bb8-4f6d-b01a-b1cba8d59480" providerId="ADAL" clId="{5925C166-ACD9-4CED-8A98-4D2207DCA78C}" dt="2024-08-09T07:10:07.842" v="1404" actId="164"/>
          <ac:spMkLst>
            <pc:docMk/>
            <pc:sldMk cId="1953138028" sldId="285"/>
            <ac:spMk id="60" creationId="{11FABBD3-AF31-2E80-7BFC-878072510D55}"/>
          </ac:spMkLst>
        </pc:spChg>
        <pc:spChg chg="mod topLvl">
          <ac:chgData name="Vishal Shah" userId="07432260-0bb8-4f6d-b01a-b1cba8d59480" providerId="ADAL" clId="{5925C166-ACD9-4CED-8A98-4D2207DCA78C}" dt="2024-08-09T07:10:07.842" v="1404" actId="164"/>
          <ac:spMkLst>
            <pc:docMk/>
            <pc:sldMk cId="1953138028" sldId="285"/>
            <ac:spMk id="61" creationId="{AA318BB2-F873-B395-3A11-1C90B23E040A}"/>
          </ac:spMkLst>
        </pc:spChg>
        <pc:spChg chg="mod topLvl">
          <ac:chgData name="Vishal Shah" userId="07432260-0bb8-4f6d-b01a-b1cba8d59480" providerId="ADAL" clId="{5925C166-ACD9-4CED-8A98-4D2207DCA78C}" dt="2024-08-09T07:10:07.842" v="1404" actId="164"/>
          <ac:spMkLst>
            <pc:docMk/>
            <pc:sldMk cId="1953138028" sldId="285"/>
            <ac:spMk id="62" creationId="{F961864B-E82F-1943-FC33-78BF277CB52D}"/>
          </ac:spMkLst>
        </pc:spChg>
        <pc:spChg chg="mod topLvl">
          <ac:chgData name="Vishal Shah" userId="07432260-0bb8-4f6d-b01a-b1cba8d59480" providerId="ADAL" clId="{5925C166-ACD9-4CED-8A98-4D2207DCA78C}" dt="2024-08-09T07:10:07.842" v="1404" actId="164"/>
          <ac:spMkLst>
            <pc:docMk/>
            <pc:sldMk cId="1953138028" sldId="285"/>
            <ac:spMk id="63" creationId="{AB64FAE8-1D66-F3DB-B0F0-D1AC352CC22D}"/>
          </ac:spMkLst>
        </pc:spChg>
        <pc:spChg chg="mod topLvl">
          <ac:chgData name="Vishal Shah" userId="07432260-0bb8-4f6d-b01a-b1cba8d59480" providerId="ADAL" clId="{5925C166-ACD9-4CED-8A98-4D2207DCA78C}" dt="2024-08-09T07:10:07.842" v="1404" actId="164"/>
          <ac:spMkLst>
            <pc:docMk/>
            <pc:sldMk cId="1953138028" sldId="285"/>
            <ac:spMk id="64" creationId="{1AD2070D-9AB7-AFE0-93DD-69A5427396DF}"/>
          </ac:spMkLst>
        </pc:spChg>
        <pc:spChg chg="mod topLvl">
          <ac:chgData name="Vishal Shah" userId="07432260-0bb8-4f6d-b01a-b1cba8d59480" providerId="ADAL" clId="{5925C166-ACD9-4CED-8A98-4D2207DCA78C}" dt="2024-08-09T07:10:07.842" v="1404" actId="164"/>
          <ac:spMkLst>
            <pc:docMk/>
            <pc:sldMk cId="1953138028" sldId="285"/>
            <ac:spMk id="65" creationId="{F5D9BD8C-F845-F4CE-8A4D-888248171B23}"/>
          </ac:spMkLst>
        </pc:spChg>
        <pc:spChg chg="mod topLvl">
          <ac:chgData name="Vishal Shah" userId="07432260-0bb8-4f6d-b01a-b1cba8d59480" providerId="ADAL" clId="{5925C166-ACD9-4CED-8A98-4D2207DCA78C}" dt="2024-08-09T07:10:07.842" v="1404" actId="164"/>
          <ac:spMkLst>
            <pc:docMk/>
            <pc:sldMk cId="1953138028" sldId="285"/>
            <ac:spMk id="66" creationId="{4C8FEFA2-1CFA-1DB4-D676-E837B3926092}"/>
          </ac:spMkLst>
        </pc:spChg>
        <pc:spChg chg="mod topLvl">
          <ac:chgData name="Vishal Shah" userId="07432260-0bb8-4f6d-b01a-b1cba8d59480" providerId="ADAL" clId="{5925C166-ACD9-4CED-8A98-4D2207DCA78C}" dt="2024-08-09T07:10:07.842" v="1404" actId="164"/>
          <ac:spMkLst>
            <pc:docMk/>
            <pc:sldMk cId="1953138028" sldId="285"/>
            <ac:spMk id="67" creationId="{ED9D0480-DB8D-3163-EBDF-26823331AC3E}"/>
          </ac:spMkLst>
        </pc:spChg>
        <pc:spChg chg="mod topLvl">
          <ac:chgData name="Vishal Shah" userId="07432260-0bb8-4f6d-b01a-b1cba8d59480" providerId="ADAL" clId="{5925C166-ACD9-4CED-8A98-4D2207DCA78C}" dt="2024-08-09T07:10:07.842" v="1404" actId="164"/>
          <ac:spMkLst>
            <pc:docMk/>
            <pc:sldMk cId="1953138028" sldId="285"/>
            <ac:spMk id="68" creationId="{925970DE-B4B5-E2EE-340F-621A06A852CA}"/>
          </ac:spMkLst>
        </pc:spChg>
        <pc:spChg chg="mod topLvl">
          <ac:chgData name="Vishal Shah" userId="07432260-0bb8-4f6d-b01a-b1cba8d59480" providerId="ADAL" clId="{5925C166-ACD9-4CED-8A98-4D2207DCA78C}" dt="2024-08-09T07:10:07.842" v="1404" actId="164"/>
          <ac:spMkLst>
            <pc:docMk/>
            <pc:sldMk cId="1953138028" sldId="285"/>
            <ac:spMk id="69" creationId="{0507ED91-2BF5-B894-B2CD-9A7EE5DA7971}"/>
          </ac:spMkLst>
        </pc:spChg>
        <pc:spChg chg="mod topLvl">
          <ac:chgData name="Vishal Shah" userId="07432260-0bb8-4f6d-b01a-b1cba8d59480" providerId="ADAL" clId="{5925C166-ACD9-4CED-8A98-4D2207DCA78C}" dt="2024-08-09T07:10:07.842" v="1404" actId="164"/>
          <ac:spMkLst>
            <pc:docMk/>
            <pc:sldMk cId="1953138028" sldId="285"/>
            <ac:spMk id="70" creationId="{796D4E41-CE67-CC5A-2ED5-5251B91D12AF}"/>
          </ac:spMkLst>
        </pc:spChg>
        <pc:spChg chg="mod topLvl">
          <ac:chgData name="Vishal Shah" userId="07432260-0bb8-4f6d-b01a-b1cba8d59480" providerId="ADAL" clId="{5925C166-ACD9-4CED-8A98-4D2207DCA78C}" dt="2024-08-09T07:10:07.842" v="1404" actId="164"/>
          <ac:spMkLst>
            <pc:docMk/>
            <pc:sldMk cId="1953138028" sldId="285"/>
            <ac:spMk id="71" creationId="{40F7BF6D-D98B-8405-81BB-581965A52207}"/>
          </ac:spMkLst>
        </pc:spChg>
        <pc:spChg chg="mod topLvl">
          <ac:chgData name="Vishal Shah" userId="07432260-0bb8-4f6d-b01a-b1cba8d59480" providerId="ADAL" clId="{5925C166-ACD9-4CED-8A98-4D2207DCA78C}" dt="2024-08-09T07:10:07.842" v="1404" actId="164"/>
          <ac:spMkLst>
            <pc:docMk/>
            <pc:sldMk cId="1953138028" sldId="285"/>
            <ac:spMk id="72" creationId="{3EF4E195-EE7F-1365-111A-56B33094C3F2}"/>
          </ac:spMkLst>
        </pc:spChg>
        <pc:spChg chg="mod topLvl">
          <ac:chgData name="Vishal Shah" userId="07432260-0bb8-4f6d-b01a-b1cba8d59480" providerId="ADAL" clId="{5925C166-ACD9-4CED-8A98-4D2207DCA78C}" dt="2024-08-09T07:10:07.842" v="1404" actId="164"/>
          <ac:spMkLst>
            <pc:docMk/>
            <pc:sldMk cId="1953138028" sldId="285"/>
            <ac:spMk id="73" creationId="{43602175-4B38-2073-FD9D-DEED6CF2723A}"/>
          </ac:spMkLst>
        </pc:spChg>
        <pc:spChg chg="mod topLvl">
          <ac:chgData name="Vishal Shah" userId="07432260-0bb8-4f6d-b01a-b1cba8d59480" providerId="ADAL" clId="{5925C166-ACD9-4CED-8A98-4D2207DCA78C}" dt="2024-08-09T07:10:07.842" v="1404" actId="164"/>
          <ac:spMkLst>
            <pc:docMk/>
            <pc:sldMk cId="1953138028" sldId="285"/>
            <ac:spMk id="74" creationId="{F1186711-E097-A8DF-BFB2-1704F9B5AF85}"/>
          </ac:spMkLst>
        </pc:spChg>
        <pc:spChg chg="mod topLvl">
          <ac:chgData name="Vishal Shah" userId="07432260-0bb8-4f6d-b01a-b1cba8d59480" providerId="ADAL" clId="{5925C166-ACD9-4CED-8A98-4D2207DCA78C}" dt="2024-08-09T07:10:07.842" v="1404" actId="164"/>
          <ac:spMkLst>
            <pc:docMk/>
            <pc:sldMk cId="1953138028" sldId="285"/>
            <ac:spMk id="75" creationId="{E6658BA1-3EDC-FA47-DEB3-33ADD53636B7}"/>
          </ac:spMkLst>
        </pc:spChg>
        <pc:spChg chg="mod topLvl">
          <ac:chgData name="Vishal Shah" userId="07432260-0bb8-4f6d-b01a-b1cba8d59480" providerId="ADAL" clId="{5925C166-ACD9-4CED-8A98-4D2207DCA78C}" dt="2024-08-09T07:10:07.842" v="1404" actId="164"/>
          <ac:spMkLst>
            <pc:docMk/>
            <pc:sldMk cId="1953138028" sldId="285"/>
            <ac:spMk id="76" creationId="{402386CF-7DAD-5D1D-E790-0EE9429D5F41}"/>
          </ac:spMkLst>
        </pc:spChg>
        <pc:spChg chg="mod topLvl">
          <ac:chgData name="Vishal Shah" userId="07432260-0bb8-4f6d-b01a-b1cba8d59480" providerId="ADAL" clId="{5925C166-ACD9-4CED-8A98-4D2207DCA78C}" dt="2024-08-09T07:10:07.842" v="1404" actId="164"/>
          <ac:spMkLst>
            <pc:docMk/>
            <pc:sldMk cId="1953138028" sldId="285"/>
            <ac:spMk id="77" creationId="{EC669435-0CCE-E347-1836-9160779A3D77}"/>
          </ac:spMkLst>
        </pc:spChg>
        <pc:spChg chg="mod topLvl">
          <ac:chgData name="Vishal Shah" userId="07432260-0bb8-4f6d-b01a-b1cba8d59480" providerId="ADAL" clId="{5925C166-ACD9-4CED-8A98-4D2207DCA78C}" dt="2024-08-09T07:10:07.842" v="1404" actId="164"/>
          <ac:spMkLst>
            <pc:docMk/>
            <pc:sldMk cId="1953138028" sldId="285"/>
            <ac:spMk id="78" creationId="{24CF5F07-D548-4675-5F08-96DC75CF705B}"/>
          </ac:spMkLst>
        </pc:spChg>
        <pc:spChg chg="mod topLvl">
          <ac:chgData name="Vishal Shah" userId="07432260-0bb8-4f6d-b01a-b1cba8d59480" providerId="ADAL" clId="{5925C166-ACD9-4CED-8A98-4D2207DCA78C}" dt="2024-08-09T07:10:07.842" v="1404" actId="164"/>
          <ac:spMkLst>
            <pc:docMk/>
            <pc:sldMk cId="1953138028" sldId="285"/>
            <ac:spMk id="79" creationId="{B0136656-3742-F0A9-816C-F69509F109C0}"/>
          </ac:spMkLst>
        </pc:spChg>
        <pc:spChg chg="mod topLvl">
          <ac:chgData name="Vishal Shah" userId="07432260-0bb8-4f6d-b01a-b1cba8d59480" providerId="ADAL" clId="{5925C166-ACD9-4CED-8A98-4D2207DCA78C}" dt="2024-08-09T07:10:07.842" v="1404" actId="164"/>
          <ac:spMkLst>
            <pc:docMk/>
            <pc:sldMk cId="1953138028" sldId="285"/>
            <ac:spMk id="80" creationId="{EFDE1652-1B0E-551A-ED46-685690CB949E}"/>
          </ac:spMkLst>
        </pc:spChg>
        <pc:spChg chg="mod topLvl">
          <ac:chgData name="Vishal Shah" userId="07432260-0bb8-4f6d-b01a-b1cba8d59480" providerId="ADAL" clId="{5925C166-ACD9-4CED-8A98-4D2207DCA78C}" dt="2024-08-09T07:10:07.842" v="1404" actId="164"/>
          <ac:spMkLst>
            <pc:docMk/>
            <pc:sldMk cId="1953138028" sldId="285"/>
            <ac:spMk id="81" creationId="{1F0A1E1F-449C-3442-C4E5-031C31D88946}"/>
          </ac:spMkLst>
        </pc:spChg>
        <pc:spChg chg="mod topLvl">
          <ac:chgData name="Vishal Shah" userId="07432260-0bb8-4f6d-b01a-b1cba8d59480" providerId="ADAL" clId="{5925C166-ACD9-4CED-8A98-4D2207DCA78C}" dt="2024-08-09T07:10:07.842" v="1404" actId="164"/>
          <ac:spMkLst>
            <pc:docMk/>
            <pc:sldMk cId="1953138028" sldId="285"/>
            <ac:spMk id="82" creationId="{453DD17A-32D7-0C46-35C3-C3426E5E94C2}"/>
          </ac:spMkLst>
        </pc:spChg>
        <pc:spChg chg="mod topLvl">
          <ac:chgData name="Vishal Shah" userId="07432260-0bb8-4f6d-b01a-b1cba8d59480" providerId="ADAL" clId="{5925C166-ACD9-4CED-8A98-4D2207DCA78C}" dt="2024-08-09T07:10:07.842" v="1404" actId="164"/>
          <ac:spMkLst>
            <pc:docMk/>
            <pc:sldMk cId="1953138028" sldId="285"/>
            <ac:spMk id="83" creationId="{C1C5238E-DE67-051A-8DD0-C262E47BF439}"/>
          </ac:spMkLst>
        </pc:spChg>
        <pc:spChg chg="mod topLvl">
          <ac:chgData name="Vishal Shah" userId="07432260-0bb8-4f6d-b01a-b1cba8d59480" providerId="ADAL" clId="{5925C166-ACD9-4CED-8A98-4D2207DCA78C}" dt="2024-08-09T07:10:07.842" v="1404" actId="164"/>
          <ac:spMkLst>
            <pc:docMk/>
            <pc:sldMk cId="1953138028" sldId="285"/>
            <ac:spMk id="84" creationId="{FED197D5-7B9B-2844-5D18-655102CF9E56}"/>
          </ac:spMkLst>
        </pc:spChg>
        <pc:spChg chg="mod topLvl">
          <ac:chgData name="Vishal Shah" userId="07432260-0bb8-4f6d-b01a-b1cba8d59480" providerId="ADAL" clId="{5925C166-ACD9-4CED-8A98-4D2207DCA78C}" dt="2024-08-09T07:10:07.842" v="1404" actId="164"/>
          <ac:spMkLst>
            <pc:docMk/>
            <pc:sldMk cId="1953138028" sldId="285"/>
            <ac:spMk id="85" creationId="{E9E9D4DE-4DAB-A36C-9AB9-944FDF9AC773}"/>
          </ac:spMkLst>
        </pc:spChg>
        <pc:spChg chg="mod topLvl">
          <ac:chgData name="Vishal Shah" userId="07432260-0bb8-4f6d-b01a-b1cba8d59480" providerId="ADAL" clId="{5925C166-ACD9-4CED-8A98-4D2207DCA78C}" dt="2024-08-09T07:10:07.842" v="1404" actId="164"/>
          <ac:spMkLst>
            <pc:docMk/>
            <pc:sldMk cId="1953138028" sldId="285"/>
            <ac:spMk id="86" creationId="{635D9BB8-3DF2-5332-E5DB-D4DD8DFD98E8}"/>
          </ac:spMkLst>
        </pc:spChg>
        <pc:spChg chg="mod topLvl">
          <ac:chgData name="Vishal Shah" userId="07432260-0bb8-4f6d-b01a-b1cba8d59480" providerId="ADAL" clId="{5925C166-ACD9-4CED-8A98-4D2207DCA78C}" dt="2024-08-09T07:10:07.842" v="1404" actId="164"/>
          <ac:spMkLst>
            <pc:docMk/>
            <pc:sldMk cId="1953138028" sldId="285"/>
            <ac:spMk id="87" creationId="{3D12BEDF-1A42-E2F2-F98B-E5F58142822F}"/>
          </ac:spMkLst>
        </pc:spChg>
        <pc:spChg chg="mod topLvl">
          <ac:chgData name="Vishal Shah" userId="07432260-0bb8-4f6d-b01a-b1cba8d59480" providerId="ADAL" clId="{5925C166-ACD9-4CED-8A98-4D2207DCA78C}" dt="2024-08-09T07:10:07.842" v="1404" actId="164"/>
          <ac:spMkLst>
            <pc:docMk/>
            <pc:sldMk cId="1953138028" sldId="285"/>
            <ac:spMk id="88" creationId="{27735AB7-7E30-D7F4-8025-10586F742944}"/>
          </ac:spMkLst>
        </pc:spChg>
        <pc:spChg chg="mod topLvl">
          <ac:chgData name="Vishal Shah" userId="07432260-0bb8-4f6d-b01a-b1cba8d59480" providerId="ADAL" clId="{5925C166-ACD9-4CED-8A98-4D2207DCA78C}" dt="2024-08-09T07:10:07.842" v="1404" actId="164"/>
          <ac:spMkLst>
            <pc:docMk/>
            <pc:sldMk cId="1953138028" sldId="285"/>
            <ac:spMk id="89" creationId="{D74A786E-2E67-B7F4-CC72-C6EAED3A1076}"/>
          </ac:spMkLst>
        </pc:spChg>
        <pc:spChg chg="mod topLvl">
          <ac:chgData name="Vishal Shah" userId="07432260-0bb8-4f6d-b01a-b1cba8d59480" providerId="ADAL" clId="{5925C166-ACD9-4CED-8A98-4D2207DCA78C}" dt="2024-08-09T07:10:07.842" v="1404" actId="164"/>
          <ac:spMkLst>
            <pc:docMk/>
            <pc:sldMk cId="1953138028" sldId="285"/>
            <ac:spMk id="90" creationId="{626C3FAA-5BB0-05C9-5B24-3BAB24CB04E5}"/>
          </ac:spMkLst>
        </pc:spChg>
        <pc:spChg chg="mod topLvl">
          <ac:chgData name="Vishal Shah" userId="07432260-0bb8-4f6d-b01a-b1cba8d59480" providerId="ADAL" clId="{5925C166-ACD9-4CED-8A98-4D2207DCA78C}" dt="2024-08-09T07:10:07.842" v="1404" actId="164"/>
          <ac:spMkLst>
            <pc:docMk/>
            <pc:sldMk cId="1953138028" sldId="285"/>
            <ac:spMk id="91" creationId="{59DA969D-5F4B-F8F8-C3D9-4CEE9732984E}"/>
          </ac:spMkLst>
        </pc:spChg>
        <pc:spChg chg="mod topLvl">
          <ac:chgData name="Vishal Shah" userId="07432260-0bb8-4f6d-b01a-b1cba8d59480" providerId="ADAL" clId="{5925C166-ACD9-4CED-8A98-4D2207DCA78C}" dt="2024-08-09T07:10:07.842" v="1404" actId="164"/>
          <ac:spMkLst>
            <pc:docMk/>
            <pc:sldMk cId="1953138028" sldId="285"/>
            <ac:spMk id="92" creationId="{7F531695-D3F4-0BD3-FE72-599441BDA246}"/>
          </ac:spMkLst>
        </pc:spChg>
        <pc:spChg chg="mod topLvl">
          <ac:chgData name="Vishal Shah" userId="07432260-0bb8-4f6d-b01a-b1cba8d59480" providerId="ADAL" clId="{5925C166-ACD9-4CED-8A98-4D2207DCA78C}" dt="2024-08-09T07:10:07.842" v="1404" actId="164"/>
          <ac:spMkLst>
            <pc:docMk/>
            <pc:sldMk cId="1953138028" sldId="285"/>
            <ac:spMk id="93" creationId="{7D8D2157-8774-9FE6-4A23-91B6F6C229FD}"/>
          </ac:spMkLst>
        </pc:spChg>
        <pc:spChg chg="mod topLvl">
          <ac:chgData name="Vishal Shah" userId="07432260-0bb8-4f6d-b01a-b1cba8d59480" providerId="ADAL" clId="{5925C166-ACD9-4CED-8A98-4D2207DCA78C}" dt="2024-08-09T07:10:07.842" v="1404" actId="164"/>
          <ac:spMkLst>
            <pc:docMk/>
            <pc:sldMk cId="1953138028" sldId="285"/>
            <ac:spMk id="94" creationId="{97768EB5-9D6A-9690-12CA-A7B2B250D82C}"/>
          </ac:spMkLst>
        </pc:spChg>
        <pc:spChg chg="mod topLvl">
          <ac:chgData name="Vishal Shah" userId="07432260-0bb8-4f6d-b01a-b1cba8d59480" providerId="ADAL" clId="{5925C166-ACD9-4CED-8A98-4D2207DCA78C}" dt="2024-08-09T07:10:07.842" v="1404" actId="164"/>
          <ac:spMkLst>
            <pc:docMk/>
            <pc:sldMk cId="1953138028" sldId="285"/>
            <ac:spMk id="95" creationId="{06927A44-1143-4A04-C705-215BCB358C51}"/>
          </ac:spMkLst>
        </pc:spChg>
        <pc:spChg chg="mod topLvl">
          <ac:chgData name="Vishal Shah" userId="07432260-0bb8-4f6d-b01a-b1cba8d59480" providerId="ADAL" clId="{5925C166-ACD9-4CED-8A98-4D2207DCA78C}" dt="2024-08-09T07:10:07.842" v="1404" actId="164"/>
          <ac:spMkLst>
            <pc:docMk/>
            <pc:sldMk cId="1953138028" sldId="285"/>
            <ac:spMk id="96" creationId="{1E63909C-45C9-21BA-C808-4AAC3C243200}"/>
          </ac:spMkLst>
        </pc:spChg>
        <pc:spChg chg="mod topLvl">
          <ac:chgData name="Vishal Shah" userId="07432260-0bb8-4f6d-b01a-b1cba8d59480" providerId="ADAL" clId="{5925C166-ACD9-4CED-8A98-4D2207DCA78C}" dt="2024-08-09T07:10:07.842" v="1404" actId="164"/>
          <ac:spMkLst>
            <pc:docMk/>
            <pc:sldMk cId="1953138028" sldId="285"/>
            <ac:spMk id="97" creationId="{FEC2D75B-AE87-A073-F956-2AA7A15EB1F4}"/>
          </ac:spMkLst>
        </pc:spChg>
        <pc:spChg chg="mod topLvl">
          <ac:chgData name="Vishal Shah" userId="07432260-0bb8-4f6d-b01a-b1cba8d59480" providerId="ADAL" clId="{5925C166-ACD9-4CED-8A98-4D2207DCA78C}" dt="2024-08-09T07:10:07.842" v="1404" actId="164"/>
          <ac:spMkLst>
            <pc:docMk/>
            <pc:sldMk cId="1953138028" sldId="285"/>
            <ac:spMk id="98" creationId="{664BDE4E-E763-116E-9A42-01F9D0445F38}"/>
          </ac:spMkLst>
        </pc:spChg>
        <pc:spChg chg="mod topLvl">
          <ac:chgData name="Vishal Shah" userId="07432260-0bb8-4f6d-b01a-b1cba8d59480" providerId="ADAL" clId="{5925C166-ACD9-4CED-8A98-4D2207DCA78C}" dt="2024-08-09T07:10:07.842" v="1404" actId="164"/>
          <ac:spMkLst>
            <pc:docMk/>
            <pc:sldMk cId="1953138028" sldId="285"/>
            <ac:spMk id="99" creationId="{2AE48618-3F57-5362-0BC3-E6C1F33AC26D}"/>
          </ac:spMkLst>
        </pc:spChg>
        <pc:spChg chg="mod topLvl">
          <ac:chgData name="Vishal Shah" userId="07432260-0bb8-4f6d-b01a-b1cba8d59480" providerId="ADAL" clId="{5925C166-ACD9-4CED-8A98-4D2207DCA78C}" dt="2024-08-09T07:10:07.842" v="1404" actId="164"/>
          <ac:spMkLst>
            <pc:docMk/>
            <pc:sldMk cId="1953138028" sldId="285"/>
            <ac:spMk id="100" creationId="{8C432135-676A-6309-0A29-471D2471683B}"/>
          </ac:spMkLst>
        </pc:spChg>
        <pc:spChg chg="mod topLvl">
          <ac:chgData name="Vishal Shah" userId="07432260-0bb8-4f6d-b01a-b1cba8d59480" providerId="ADAL" clId="{5925C166-ACD9-4CED-8A98-4D2207DCA78C}" dt="2024-08-09T07:10:07.842" v="1404" actId="164"/>
          <ac:spMkLst>
            <pc:docMk/>
            <pc:sldMk cId="1953138028" sldId="285"/>
            <ac:spMk id="101" creationId="{5DCD70BF-81F3-8AFF-618F-2D0C7A6F2693}"/>
          </ac:spMkLst>
        </pc:spChg>
        <pc:spChg chg="mod topLvl">
          <ac:chgData name="Vishal Shah" userId="07432260-0bb8-4f6d-b01a-b1cba8d59480" providerId="ADAL" clId="{5925C166-ACD9-4CED-8A98-4D2207DCA78C}" dt="2024-08-09T07:10:07.842" v="1404" actId="164"/>
          <ac:spMkLst>
            <pc:docMk/>
            <pc:sldMk cId="1953138028" sldId="285"/>
            <ac:spMk id="102" creationId="{652A51DF-AD52-2406-6089-C383C5875424}"/>
          </ac:spMkLst>
        </pc:spChg>
        <pc:spChg chg="mod topLvl">
          <ac:chgData name="Vishal Shah" userId="07432260-0bb8-4f6d-b01a-b1cba8d59480" providerId="ADAL" clId="{5925C166-ACD9-4CED-8A98-4D2207DCA78C}" dt="2024-08-09T07:10:07.842" v="1404" actId="164"/>
          <ac:spMkLst>
            <pc:docMk/>
            <pc:sldMk cId="1953138028" sldId="285"/>
            <ac:spMk id="103" creationId="{56B9448E-8400-0AD1-7FA9-399B9EDE2794}"/>
          </ac:spMkLst>
        </pc:spChg>
        <pc:spChg chg="mod topLvl">
          <ac:chgData name="Vishal Shah" userId="07432260-0bb8-4f6d-b01a-b1cba8d59480" providerId="ADAL" clId="{5925C166-ACD9-4CED-8A98-4D2207DCA78C}" dt="2024-08-09T07:10:07.842" v="1404" actId="164"/>
          <ac:spMkLst>
            <pc:docMk/>
            <pc:sldMk cId="1953138028" sldId="285"/>
            <ac:spMk id="104" creationId="{3CDADCF0-DA13-38FE-83EA-837E132D0CE8}"/>
          </ac:spMkLst>
        </pc:spChg>
        <pc:spChg chg="mod topLvl">
          <ac:chgData name="Vishal Shah" userId="07432260-0bb8-4f6d-b01a-b1cba8d59480" providerId="ADAL" clId="{5925C166-ACD9-4CED-8A98-4D2207DCA78C}" dt="2024-08-09T07:10:07.842" v="1404" actId="164"/>
          <ac:spMkLst>
            <pc:docMk/>
            <pc:sldMk cId="1953138028" sldId="285"/>
            <ac:spMk id="105" creationId="{D8E29BB0-76BC-B597-C6B6-CF95D17AA056}"/>
          </ac:spMkLst>
        </pc:spChg>
        <pc:spChg chg="mod topLvl">
          <ac:chgData name="Vishal Shah" userId="07432260-0bb8-4f6d-b01a-b1cba8d59480" providerId="ADAL" clId="{5925C166-ACD9-4CED-8A98-4D2207DCA78C}" dt="2024-08-09T07:10:07.842" v="1404" actId="164"/>
          <ac:spMkLst>
            <pc:docMk/>
            <pc:sldMk cId="1953138028" sldId="285"/>
            <ac:spMk id="106" creationId="{590D91BB-DF6E-3A42-6034-29B6B5891916}"/>
          </ac:spMkLst>
        </pc:spChg>
        <pc:spChg chg="mod topLvl">
          <ac:chgData name="Vishal Shah" userId="07432260-0bb8-4f6d-b01a-b1cba8d59480" providerId="ADAL" clId="{5925C166-ACD9-4CED-8A98-4D2207DCA78C}" dt="2024-08-09T07:10:07.842" v="1404" actId="164"/>
          <ac:spMkLst>
            <pc:docMk/>
            <pc:sldMk cId="1953138028" sldId="285"/>
            <ac:spMk id="107" creationId="{3A900ABE-6662-0AE5-712E-6A2BF2E893EC}"/>
          </ac:spMkLst>
        </pc:spChg>
        <pc:spChg chg="mod topLvl">
          <ac:chgData name="Vishal Shah" userId="07432260-0bb8-4f6d-b01a-b1cba8d59480" providerId="ADAL" clId="{5925C166-ACD9-4CED-8A98-4D2207DCA78C}" dt="2024-08-09T07:10:07.842" v="1404" actId="164"/>
          <ac:spMkLst>
            <pc:docMk/>
            <pc:sldMk cId="1953138028" sldId="285"/>
            <ac:spMk id="108" creationId="{2CD72A19-DEFD-2610-A6C2-35CAB12A8D70}"/>
          </ac:spMkLst>
        </pc:spChg>
        <pc:spChg chg="mod topLvl">
          <ac:chgData name="Vishal Shah" userId="07432260-0bb8-4f6d-b01a-b1cba8d59480" providerId="ADAL" clId="{5925C166-ACD9-4CED-8A98-4D2207DCA78C}" dt="2024-08-09T07:10:07.842" v="1404" actId="164"/>
          <ac:spMkLst>
            <pc:docMk/>
            <pc:sldMk cId="1953138028" sldId="285"/>
            <ac:spMk id="109" creationId="{B978BE33-3D5D-4DC3-C7C3-0E4235A06ECA}"/>
          </ac:spMkLst>
        </pc:spChg>
        <pc:spChg chg="mod topLvl">
          <ac:chgData name="Vishal Shah" userId="07432260-0bb8-4f6d-b01a-b1cba8d59480" providerId="ADAL" clId="{5925C166-ACD9-4CED-8A98-4D2207DCA78C}" dt="2024-08-09T07:10:07.842" v="1404" actId="164"/>
          <ac:spMkLst>
            <pc:docMk/>
            <pc:sldMk cId="1953138028" sldId="285"/>
            <ac:spMk id="110" creationId="{3AAF0D91-1CE6-FAEF-0D6E-4CE76554C6D9}"/>
          </ac:spMkLst>
        </pc:spChg>
        <pc:spChg chg="mod topLvl">
          <ac:chgData name="Vishal Shah" userId="07432260-0bb8-4f6d-b01a-b1cba8d59480" providerId="ADAL" clId="{5925C166-ACD9-4CED-8A98-4D2207DCA78C}" dt="2024-08-09T07:10:07.842" v="1404" actId="164"/>
          <ac:spMkLst>
            <pc:docMk/>
            <pc:sldMk cId="1953138028" sldId="285"/>
            <ac:spMk id="111" creationId="{FBA05BBD-8E47-3E95-29DE-CAF64373C361}"/>
          </ac:spMkLst>
        </pc:spChg>
        <pc:spChg chg="add mod">
          <ac:chgData name="Vishal Shah" userId="07432260-0bb8-4f6d-b01a-b1cba8d59480" providerId="ADAL" clId="{5925C166-ACD9-4CED-8A98-4D2207DCA78C}" dt="2024-08-09T07:10:34.446" v="1408" actId="21"/>
          <ac:spMkLst>
            <pc:docMk/>
            <pc:sldMk cId="1953138028" sldId="285"/>
            <ac:spMk id="121" creationId="{7BF38777-33A8-0C2F-E35B-715190228095}"/>
          </ac:spMkLst>
        </pc:spChg>
        <pc:grpChg chg="add del mod">
          <ac:chgData name="Vishal Shah" userId="07432260-0bb8-4f6d-b01a-b1cba8d59480" providerId="ADAL" clId="{5925C166-ACD9-4CED-8A98-4D2207DCA78C}" dt="2024-08-09T07:09:04.143" v="1397" actId="165"/>
          <ac:grpSpMkLst>
            <pc:docMk/>
            <pc:sldMk cId="1953138028" sldId="285"/>
            <ac:grpSpMk id="11" creationId="{F10369C1-F7D4-52F3-4AC6-D14E5FC83451}"/>
          </ac:grpSpMkLst>
        </pc:grpChg>
        <pc:grpChg chg="add mod">
          <ac:chgData name="Vishal Shah" userId="07432260-0bb8-4f6d-b01a-b1cba8d59480" providerId="ADAL" clId="{5925C166-ACD9-4CED-8A98-4D2207DCA78C}" dt="2024-08-09T07:10:07.842" v="1404" actId="164"/>
          <ac:grpSpMkLst>
            <pc:docMk/>
            <pc:sldMk cId="1953138028" sldId="285"/>
            <ac:grpSpMk id="119" creationId="{AEFB4B9D-F1DA-1D32-4211-54BDFDBC3F4C}"/>
          </ac:grpSpMkLst>
        </pc:grpChg>
        <pc:graphicFrameChg chg="add mod">
          <ac:chgData name="Vishal Shah" userId="07432260-0bb8-4f6d-b01a-b1cba8d59480" providerId="ADAL" clId="{5925C166-ACD9-4CED-8A98-4D2207DCA78C}" dt="2024-08-09T06:29:42.319" v="1054"/>
          <ac:graphicFrameMkLst>
            <pc:docMk/>
            <pc:sldMk cId="1953138028" sldId="285"/>
            <ac:graphicFrameMk id="4" creationId="{B2BF739E-1C91-4841-71ED-FEBB61AE9286}"/>
          </ac:graphicFrameMkLst>
        </pc:graphicFrameChg>
        <pc:graphicFrameChg chg="mod">
          <ac:chgData name="Vishal Shah" userId="07432260-0bb8-4f6d-b01a-b1cba8d59480" providerId="ADAL" clId="{5925C166-ACD9-4CED-8A98-4D2207DCA78C}" dt="2024-08-09T06:29:59.200" v="1056" actId="1076"/>
          <ac:graphicFrameMkLst>
            <pc:docMk/>
            <pc:sldMk cId="1953138028" sldId="285"/>
            <ac:graphicFrameMk id="10" creationId="{15CB973A-35EC-8C9E-09E0-AC82C35C5E28}"/>
          </ac:graphicFrameMkLst>
        </pc:graphicFrameChg>
        <pc:picChg chg="add del mod">
          <ac:chgData name="Vishal Shah" userId="07432260-0bb8-4f6d-b01a-b1cba8d59480" providerId="ADAL" clId="{5925C166-ACD9-4CED-8A98-4D2207DCA78C}" dt="2024-08-09T07:10:34.446" v="1408" actId="21"/>
          <ac:picMkLst>
            <pc:docMk/>
            <pc:sldMk cId="1953138028" sldId="285"/>
            <ac:picMk id="113" creationId="{CD9825E4-51E5-BBF0-ED56-60DCD6C63D11}"/>
          </ac:picMkLst>
        </pc:picChg>
        <pc:picChg chg="add del mod">
          <ac:chgData name="Vishal Shah" userId="07432260-0bb8-4f6d-b01a-b1cba8d59480" providerId="ADAL" clId="{5925C166-ACD9-4CED-8A98-4D2207DCA78C}" dt="2024-08-09T07:08:40.826" v="1394" actId="478"/>
          <ac:picMkLst>
            <pc:docMk/>
            <pc:sldMk cId="1953138028" sldId="285"/>
            <ac:picMk id="115" creationId="{34639197-3FE0-8E2E-11ED-05CE1CB16029}"/>
          </ac:picMkLst>
        </pc:picChg>
        <pc:picChg chg="add del mod">
          <ac:chgData name="Vishal Shah" userId="07432260-0bb8-4f6d-b01a-b1cba8d59480" providerId="ADAL" clId="{5925C166-ACD9-4CED-8A98-4D2207DCA78C}" dt="2024-08-09T07:10:34.446" v="1408" actId="21"/>
          <ac:picMkLst>
            <pc:docMk/>
            <pc:sldMk cId="1953138028" sldId="285"/>
            <ac:picMk id="117" creationId="{EFE2994B-9D3D-CB31-F426-E940BCCBAB94}"/>
          </ac:picMkLst>
        </pc:picChg>
        <pc:picChg chg="add del mod">
          <ac:chgData name="Vishal Shah" userId="07432260-0bb8-4f6d-b01a-b1cba8d59480" providerId="ADAL" clId="{5925C166-ACD9-4CED-8A98-4D2207DCA78C}" dt="2024-08-09T07:09:13.438" v="1399" actId="478"/>
          <ac:picMkLst>
            <pc:docMk/>
            <pc:sldMk cId="1953138028" sldId="285"/>
            <ac:picMk id="118" creationId="{EBE67A64-AFE4-DE86-570E-F9EDEE38DACB}"/>
          </ac:picMkLst>
        </pc:picChg>
        <pc:cxnChg chg="add mod">
          <ac:chgData name="Vishal Shah" userId="07432260-0bb8-4f6d-b01a-b1cba8d59480" providerId="ADAL" clId="{5925C166-ACD9-4CED-8A98-4D2207DCA78C}" dt="2024-08-09T06:29:44.114" v="1055"/>
          <ac:cxnSpMkLst>
            <pc:docMk/>
            <pc:sldMk cId="1953138028" sldId="285"/>
            <ac:cxnSpMk id="5" creationId="{781B021D-E7DD-4DA5-B92A-E6E9EF214450}"/>
          </ac:cxnSpMkLst>
        </pc:cxnChg>
      </pc:sldChg>
      <pc:sldChg chg="addSp delSp modSp add mod">
        <pc:chgData name="Vishal Shah" userId="07432260-0bb8-4f6d-b01a-b1cba8d59480" providerId="ADAL" clId="{5925C166-ACD9-4CED-8A98-4D2207DCA78C}" dt="2024-08-09T07:12:51.428" v="1429" actId="21"/>
        <pc:sldMkLst>
          <pc:docMk/>
          <pc:sldMk cId="1732027228" sldId="286"/>
        </pc:sldMkLst>
        <pc:spChg chg="add del mod">
          <ac:chgData name="Vishal Shah" userId="07432260-0bb8-4f6d-b01a-b1cba8d59480" providerId="ADAL" clId="{5925C166-ACD9-4CED-8A98-4D2207DCA78C}" dt="2024-08-09T06:40:41.392" v="1191" actId="931"/>
          <ac:spMkLst>
            <pc:docMk/>
            <pc:sldMk cId="1732027228" sldId="286"/>
            <ac:spMk id="3" creationId="{4B0BADFE-3E75-21D5-61C8-903E66178269}"/>
          </ac:spMkLst>
        </pc:spChg>
        <pc:spChg chg="add del mod">
          <ac:chgData name="Vishal Shah" userId="07432260-0bb8-4f6d-b01a-b1cba8d59480" providerId="ADAL" clId="{5925C166-ACD9-4CED-8A98-4D2207DCA78C}" dt="2024-08-09T06:42:15.142" v="1197"/>
          <ac:spMkLst>
            <pc:docMk/>
            <pc:sldMk cId="1732027228" sldId="286"/>
            <ac:spMk id="8" creationId="{89237CFB-A437-27F6-F935-93865E058325}"/>
          </ac:spMkLst>
        </pc:spChg>
        <pc:spChg chg="add del mod">
          <ac:chgData name="Vishal Shah" userId="07432260-0bb8-4f6d-b01a-b1cba8d59480" providerId="ADAL" clId="{5925C166-ACD9-4CED-8A98-4D2207DCA78C}" dt="2024-08-09T06:42:31.738" v="1199"/>
          <ac:spMkLst>
            <pc:docMk/>
            <pc:sldMk cId="1732027228" sldId="286"/>
            <ac:spMk id="10" creationId="{A6C86E20-11CA-9F93-90BD-AFAF0A0A5691}"/>
          </ac:spMkLst>
        </pc:spChg>
        <pc:spChg chg="mod">
          <ac:chgData name="Vishal Shah" userId="07432260-0bb8-4f6d-b01a-b1cba8d59480" providerId="ADAL" clId="{5925C166-ACD9-4CED-8A98-4D2207DCA78C}" dt="2024-08-09T06:45:02.845" v="1265" actId="20577"/>
          <ac:spMkLst>
            <pc:docMk/>
            <pc:sldMk cId="1732027228" sldId="286"/>
            <ac:spMk id="56" creationId="{90949FFF-2C5C-8BED-4299-6E74D815B5B2}"/>
          </ac:spMkLst>
        </pc:spChg>
        <pc:graphicFrameChg chg="del">
          <ac:chgData name="Vishal Shah" userId="07432260-0bb8-4f6d-b01a-b1cba8d59480" providerId="ADAL" clId="{5925C166-ACD9-4CED-8A98-4D2207DCA78C}" dt="2024-08-09T06:42:13.484" v="1196" actId="21"/>
          <ac:graphicFrameMkLst>
            <pc:docMk/>
            <pc:sldMk cId="1732027228" sldId="286"/>
            <ac:graphicFrameMk id="11" creationId="{DC10A9AD-569C-85D6-480C-76B0B96143E8}"/>
          </ac:graphicFrameMkLst>
        </pc:graphicFrameChg>
        <pc:graphicFrameChg chg="add mod">
          <ac:chgData name="Vishal Shah" userId="07432260-0bb8-4f6d-b01a-b1cba8d59480" providerId="ADAL" clId="{5925C166-ACD9-4CED-8A98-4D2207DCA78C}" dt="2024-08-09T06:43:39.373" v="1202"/>
          <ac:graphicFrameMkLst>
            <pc:docMk/>
            <pc:sldMk cId="1732027228" sldId="286"/>
            <ac:graphicFrameMk id="12" creationId="{DC10A9AD-569C-85D6-480C-76B0B96143E8}"/>
          </ac:graphicFrameMkLst>
        </pc:graphicFrameChg>
        <pc:graphicFrameChg chg="del">
          <ac:chgData name="Vishal Shah" userId="07432260-0bb8-4f6d-b01a-b1cba8d59480" providerId="ADAL" clId="{5925C166-ACD9-4CED-8A98-4D2207DCA78C}" dt="2024-08-09T06:42:30.030" v="1198" actId="21"/>
          <ac:graphicFrameMkLst>
            <pc:docMk/>
            <pc:sldMk cId="1732027228" sldId="286"/>
            <ac:graphicFrameMk id="13" creationId="{4789A0D8-95BB-3866-00CB-4FEEF55D1135}"/>
          </ac:graphicFrameMkLst>
        </pc:graphicFrameChg>
        <pc:graphicFrameChg chg="add mod">
          <ac:chgData name="Vishal Shah" userId="07432260-0bb8-4f6d-b01a-b1cba8d59480" providerId="ADAL" clId="{5925C166-ACD9-4CED-8A98-4D2207DCA78C}" dt="2024-08-09T06:42:31.738" v="1199"/>
          <ac:graphicFrameMkLst>
            <pc:docMk/>
            <pc:sldMk cId="1732027228" sldId="286"/>
            <ac:graphicFrameMk id="14" creationId="{4789A0D8-95BB-3866-00CB-4FEEF55D1135}"/>
          </ac:graphicFrameMkLst>
        </pc:graphicFrameChg>
        <pc:graphicFrameChg chg="add del mod">
          <ac:chgData name="Vishal Shah" userId="07432260-0bb8-4f6d-b01a-b1cba8d59480" providerId="ADAL" clId="{5925C166-ACD9-4CED-8A98-4D2207DCA78C}" dt="2024-08-09T07:12:51.428" v="1429" actId="21"/>
          <ac:graphicFrameMkLst>
            <pc:docMk/>
            <pc:sldMk cId="1732027228" sldId="286"/>
            <ac:graphicFrameMk id="17" creationId="{42A1B312-A542-5D72-B6F1-382D84AC8753}"/>
          </ac:graphicFrameMkLst>
        </pc:graphicFrameChg>
        <pc:graphicFrameChg chg="del">
          <ac:chgData name="Vishal Shah" userId="07432260-0bb8-4f6d-b01a-b1cba8d59480" providerId="ADAL" clId="{5925C166-ACD9-4CED-8A98-4D2207DCA78C}" dt="2024-08-09T06:41:58.080" v="1195" actId="478"/>
          <ac:graphicFrameMkLst>
            <pc:docMk/>
            <pc:sldMk cId="1732027228" sldId="286"/>
            <ac:graphicFrameMk id="58" creationId="{38F1FE2C-450E-D7EE-9DF7-BD4A3168F137}"/>
          </ac:graphicFrameMkLst>
        </pc:graphicFrameChg>
        <pc:graphicFrameChg chg="del mod">
          <ac:chgData name="Vishal Shah" userId="07432260-0bb8-4f6d-b01a-b1cba8d59480" providerId="ADAL" clId="{5925C166-ACD9-4CED-8A98-4D2207DCA78C}" dt="2024-08-09T06:41:57.532" v="1194" actId="478"/>
          <ac:graphicFrameMkLst>
            <pc:docMk/>
            <pc:sldMk cId="1732027228" sldId="286"/>
            <ac:graphicFrameMk id="61" creationId="{317E22CC-764C-70F8-E282-F2D76A883C4A}"/>
          </ac:graphicFrameMkLst>
        </pc:graphicFrameChg>
        <pc:graphicFrameChg chg="add mod">
          <ac:chgData name="Vishal Shah" userId="07432260-0bb8-4f6d-b01a-b1cba8d59480" providerId="ADAL" clId="{5925C166-ACD9-4CED-8A98-4D2207DCA78C}" dt="2024-08-09T07:11:46.462" v="1424" actId="1076"/>
          <ac:graphicFrameMkLst>
            <pc:docMk/>
            <pc:sldMk cId="1732027228" sldId="286"/>
            <ac:graphicFrameMk id="78" creationId="{26B583B8-B10A-D327-7255-CFA378245999}"/>
          </ac:graphicFrameMkLst>
        </pc:graphicFrameChg>
        <pc:picChg chg="del">
          <ac:chgData name="Vishal Shah" userId="07432260-0bb8-4f6d-b01a-b1cba8d59480" providerId="ADAL" clId="{5925C166-ACD9-4CED-8A98-4D2207DCA78C}" dt="2024-08-09T06:40:34.213" v="1190" actId="478"/>
          <ac:picMkLst>
            <pc:docMk/>
            <pc:sldMk cId="1732027228" sldId="286"/>
            <ac:picMk id="5" creationId="{7CCC47A1-F81E-9A03-C7E2-DD8E9583588A}"/>
          </ac:picMkLst>
        </pc:picChg>
        <pc:picChg chg="add mod">
          <ac:chgData name="Vishal Shah" userId="07432260-0bb8-4f6d-b01a-b1cba8d59480" providerId="ADAL" clId="{5925C166-ACD9-4CED-8A98-4D2207DCA78C}" dt="2024-08-09T06:40:48.519" v="1192" actId="27614"/>
          <ac:picMkLst>
            <pc:docMk/>
            <pc:sldMk cId="1732027228" sldId="286"/>
            <ac:picMk id="6" creationId="{E085074B-1B91-D4E7-D033-E8481D43A077}"/>
          </ac:picMkLst>
        </pc:picChg>
        <pc:picChg chg="add mod">
          <ac:chgData name="Vishal Shah" userId="07432260-0bb8-4f6d-b01a-b1cba8d59480" providerId="ADAL" clId="{5925C166-ACD9-4CED-8A98-4D2207DCA78C}" dt="2024-08-09T07:11:18.387" v="1421" actId="207"/>
          <ac:picMkLst>
            <pc:docMk/>
            <pc:sldMk cId="1732027228" sldId="286"/>
            <ac:picMk id="113" creationId="{CD9825E4-51E5-BBF0-ED56-60DCD6C63D11}"/>
          </ac:picMkLst>
        </pc:picChg>
        <pc:picChg chg="add mod">
          <ac:chgData name="Vishal Shah" userId="07432260-0bb8-4f6d-b01a-b1cba8d59480" providerId="ADAL" clId="{5925C166-ACD9-4CED-8A98-4D2207DCA78C}" dt="2024-08-09T07:11:11.865" v="1420" actId="207"/>
          <ac:picMkLst>
            <pc:docMk/>
            <pc:sldMk cId="1732027228" sldId="286"/>
            <ac:picMk id="117" creationId="{EFE2994B-9D3D-CB31-F426-E940BCCBAB94}"/>
          </ac:picMkLst>
        </pc:picChg>
      </pc:sldChg>
      <pc:sldChg chg="addSp modSp new mod">
        <pc:chgData name="Vishal Shah" userId="07432260-0bb8-4f6d-b01a-b1cba8d59480" providerId="ADAL" clId="{5925C166-ACD9-4CED-8A98-4D2207DCA78C}" dt="2024-08-09T07:35:18.421" v="1531" actId="27918"/>
        <pc:sldMkLst>
          <pc:docMk/>
          <pc:sldMk cId="4005456297" sldId="287"/>
        </pc:sldMkLst>
        <pc:graphicFrameChg chg="add mod">
          <ac:chgData name="Vishal Shah" userId="07432260-0bb8-4f6d-b01a-b1cba8d59480" providerId="ADAL" clId="{5925C166-ACD9-4CED-8A98-4D2207DCA78C}" dt="2024-08-09T07:33:52.416" v="1523"/>
          <ac:graphicFrameMkLst>
            <pc:docMk/>
            <pc:sldMk cId="4005456297" sldId="287"/>
            <ac:graphicFrameMk id="17" creationId="{42A1B312-A542-5D72-B6F1-382D84AC8753}"/>
          </ac:graphicFrameMkLst>
        </pc:graphicFrameChg>
        <pc:picChg chg="add mod">
          <ac:chgData name="Vishal Shah" userId="07432260-0bb8-4f6d-b01a-b1cba8d59480" providerId="ADAL" clId="{5925C166-ACD9-4CED-8A98-4D2207DCA78C}" dt="2024-08-09T07:28:56.228" v="1480" actId="14100"/>
          <ac:picMkLst>
            <pc:docMk/>
            <pc:sldMk cId="4005456297" sldId="287"/>
            <ac:picMk id="3" creationId="{FD754EDA-653E-A7E1-93E7-74F1F82DCD87}"/>
          </ac:picMkLst>
        </pc:picChg>
      </pc:sldChg>
      <pc:sldChg chg="addSp delSp modSp new mod">
        <pc:chgData name="Vishal Shah" userId="07432260-0bb8-4f6d-b01a-b1cba8d59480" providerId="ADAL" clId="{5925C166-ACD9-4CED-8A98-4D2207DCA78C}" dt="2024-08-09T07:27:30.188" v="1474" actId="207"/>
        <pc:sldMkLst>
          <pc:docMk/>
          <pc:sldMk cId="2134478787" sldId="288"/>
        </pc:sldMkLst>
        <pc:spChg chg="mod topLvl">
          <ac:chgData name="Vishal Shah" userId="07432260-0bb8-4f6d-b01a-b1cba8d59480" providerId="ADAL" clId="{5925C166-ACD9-4CED-8A98-4D2207DCA78C}" dt="2024-08-09T07:24:37.627" v="1459" actId="207"/>
          <ac:spMkLst>
            <pc:docMk/>
            <pc:sldMk cId="2134478787" sldId="288"/>
            <ac:spMk id="5" creationId="{A476E6F7-1D19-A21C-1A1F-EF2E048C2B4B}"/>
          </ac:spMkLst>
        </pc:spChg>
        <pc:spChg chg="mod topLvl">
          <ac:chgData name="Vishal Shah" userId="07432260-0bb8-4f6d-b01a-b1cba8d59480" providerId="ADAL" clId="{5925C166-ACD9-4CED-8A98-4D2207DCA78C}" dt="2024-08-09T07:24:37.627" v="1459" actId="207"/>
          <ac:spMkLst>
            <pc:docMk/>
            <pc:sldMk cId="2134478787" sldId="288"/>
            <ac:spMk id="6" creationId="{BD3AFBB0-FDC2-7E01-F424-36ED7E512476}"/>
          </ac:spMkLst>
        </pc:spChg>
        <pc:spChg chg="mod topLvl">
          <ac:chgData name="Vishal Shah" userId="07432260-0bb8-4f6d-b01a-b1cba8d59480" providerId="ADAL" clId="{5925C166-ACD9-4CED-8A98-4D2207DCA78C}" dt="2024-08-09T07:24:37.627" v="1459" actId="207"/>
          <ac:spMkLst>
            <pc:docMk/>
            <pc:sldMk cId="2134478787" sldId="288"/>
            <ac:spMk id="7" creationId="{C4ED318B-2E6A-5E6B-7EF4-F8DCF31320B6}"/>
          </ac:spMkLst>
        </pc:spChg>
        <pc:spChg chg="mod topLvl">
          <ac:chgData name="Vishal Shah" userId="07432260-0bb8-4f6d-b01a-b1cba8d59480" providerId="ADAL" clId="{5925C166-ACD9-4CED-8A98-4D2207DCA78C}" dt="2024-08-09T07:24:37.627" v="1459" actId="207"/>
          <ac:spMkLst>
            <pc:docMk/>
            <pc:sldMk cId="2134478787" sldId="288"/>
            <ac:spMk id="8" creationId="{E3173A89-588D-02F9-C6A2-02B348E93822}"/>
          </ac:spMkLst>
        </pc:spChg>
        <pc:spChg chg="mod topLvl">
          <ac:chgData name="Vishal Shah" userId="07432260-0bb8-4f6d-b01a-b1cba8d59480" providerId="ADAL" clId="{5925C166-ACD9-4CED-8A98-4D2207DCA78C}" dt="2024-08-09T07:24:37.627" v="1459" actId="207"/>
          <ac:spMkLst>
            <pc:docMk/>
            <pc:sldMk cId="2134478787" sldId="288"/>
            <ac:spMk id="9" creationId="{0BB5C1C9-7AF1-6473-8B29-EE9A1CE27E22}"/>
          </ac:spMkLst>
        </pc:spChg>
        <pc:spChg chg="mod topLvl">
          <ac:chgData name="Vishal Shah" userId="07432260-0bb8-4f6d-b01a-b1cba8d59480" providerId="ADAL" clId="{5925C166-ACD9-4CED-8A98-4D2207DCA78C}" dt="2024-08-09T07:24:37.627" v="1459" actId="207"/>
          <ac:spMkLst>
            <pc:docMk/>
            <pc:sldMk cId="2134478787" sldId="288"/>
            <ac:spMk id="10" creationId="{07E1819D-4362-A5EA-F91B-01D2B9D83C40}"/>
          </ac:spMkLst>
        </pc:spChg>
        <pc:spChg chg="mod topLvl">
          <ac:chgData name="Vishal Shah" userId="07432260-0bb8-4f6d-b01a-b1cba8d59480" providerId="ADAL" clId="{5925C166-ACD9-4CED-8A98-4D2207DCA78C}" dt="2024-08-09T07:24:37.627" v="1459" actId="207"/>
          <ac:spMkLst>
            <pc:docMk/>
            <pc:sldMk cId="2134478787" sldId="288"/>
            <ac:spMk id="11" creationId="{CC5FC295-952E-1DEA-019C-97796B47B282}"/>
          </ac:spMkLst>
        </pc:spChg>
        <pc:spChg chg="mod topLvl">
          <ac:chgData name="Vishal Shah" userId="07432260-0bb8-4f6d-b01a-b1cba8d59480" providerId="ADAL" clId="{5925C166-ACD9-4CED-8A98-4D2207DCA78C}" dt="2024-08-09T07:24:37.627" v="1459" actId="207"/>
          <ac:spMkLst>
            <pc:docMk/>
            <pc:sldMk cId="2134478787" sldId="288"/>
            <ac:spMk id="12" creationId="{17DC0F40-A254-CAE3-C5FA-C1145D842EA7}"/>
          </ac:spMkLst>
        </pc:spChg>
        <pc:spChg chg="mod topLvl">
          <ac:chgData name="Vishal Shah" userId="07432260-0bb8-4f6d-b01a-b1cba8d59480" providerId="ADAL" clId="{5925C166-ACD9-4CED-8A98-4D2207DCA78C}" dt="2024-08-09T07:24:37.627" v="1459" actId="207"/>
          <ac:spMkLst>
            <pc:docMk/>
            <pc:sldMk cId="2134478787" sldId="288"/>
            <ac:spMk id="13" creationId="{B579945D-7476-4053-2DBF-1D3F4C72A655}"/>
          </ac:spMkLst>
        </pc:spChg>
        <pc:spChg chg="mod topLvl">
          <ac:chgData name="Vishal Shah" userId="07432260-0bb8-4f6d-b01a-b1cba8d59480" providerId="ADAL" clId="{5925C166-ACD9-4CED-8A98-4D2207DCA78C}" dt="2024-08-09T07:24:37.627" v="1459" actId="207"/>
          <ac:spMkLst>
            <pc:docMk/>
            <pc:sldMk cId="2134478787" sldId="288"/>
            <ac:spMk id="14" creationId="{C3CA6B55-24F7-C7AD-A490-E2ED4839259C}"/>
          </ac:spMkLst>
        </pc:spChg>
        <pc:spChg chg="mod topLvl">
          <ac:chgData name="Vishal Shah" userId="07432260-0bb8-4f6d-b01a-b1cba8d59480" providerId="ADAL" clId="{5925C166-ACD9-4CED-8A98-4D2207DCA78C}" dt="2024-08-09T07:24:37.627" v="1459" actId="207"/>
          <ac:spMkLst>
            <pc:docMk/>
            <pc:sldMk cId="2134478787" sldId="288"/>
            <ac:spMk id="15" creationId="{43E93E26-C13D-091E-953A-3F0DCDFCBC42}"/>
          </ac:spMkLst>
        </pc:spChg>
        <pc:spChg chg="mod topLvl">
          <ac:chgData name="Vishal Shah" userId="07432260-0bb8-4f6d-b01a-b1cba8d59480" providerId="ADAL" clId="{5925C166-ACD9-4CED-8A98-4D2207DCA78C}" dt="2024-08-09T07:24:37.627" v="1459" actId="207"/>
          <ac:spMkLst>
            <pc:docMk/>
            <pc:sldMk cId="2134478787" sldId="288"/>
            <ac:spMk id="16" creationId="{C164665F-E65C-BB33-FA47-5582DB4486AA}"/>
          </ac:spMkLst>
        </pc:spChg>
        <pc:spChg chg="mod topLvl">
          <ac:chgData name="Vishal Shah" userId="07432260-0bb8-4f6d-b01a-b1cba8d59480" providerId="ADAL" clId="{5925C166-ACD9-4CED-8A98-4D2207DCA78C}" dt="2024-08-09T07:24:37.627" v="1459" actId="207"/>
          <ac:spMkLst>
            <pc:docMk/>
            <pc:sldMk cId="2134478787" sldId="288"/>
            <ac:spMk id="17" creationId="{7A28FF68-E154-1572-6C15-4065F05C8467}"/>
          </ac:spMkLst>
        </pc:spChg>
        <pc:spChg chg="mod topLvl">
          <ac:chgData name="Vishal Shah" userId="07432260-0bb8-4f6d-b01a-b1cba8d59480" providerId="ADAL" clId="{5925C166-ACD9-4CED-8A98-4D2207DCA78C}" dt="2024-08-09T07:24:37.627" v="1459" actId="207"/>
          <ac:spMkLst>
            <pc:docMk/>
            <pc:sldMk cId="2134478787" sldId="288"/>
            <ac:spMk id="18" creationId="{D461B512-4F32-3DBD-560B-B9F8C5060894}"/>
          </ac:spMkLst>
        </pc:spChg>
        <pc:spChg chg="mod topLvl">
          <ac:chgData name="Vishal Shah" userId="07432260-0bb8-4f6d-b01a-b1cba8d59480" providerId="ADAL" clId="{5925C166-ACD9-4CED-8A98-4D2207DCA78C}" dt="2024-08-09T07:24:37.627" v="1459" actId="207"/>
          <ac:spMkLst>
            <pc:docMk/>
            <pc:sldMk cId="2134478787" sldId="288"/>
            <ac:spMk id="19" creationId="{FDF3C3E5-3A41-0BAD-C8A4-559A0A16754F}"/>
          </ac:spMkLst>
        </pc:spChg>
        <pc:spChg chg="mod topLvl">
          <ac:chgData name="Vishal Shah" userId="07432260-0bb8-4f6d-b01a-b1cba8d59480" providerId="ADAL" clId="{5925C166-ACD9-4CED-8A98-4D2207DCA78C}" dt="2024-08-09T07:24:37.627" v="1459" actId="207"/>
          <ac:spMkLst>
            <pc:docMk/>
            <pc:sldMk cId="2134478787" sldId="288"/>
            <ac:spMk id="20" creationId="{EBD33D5B-94CF-70D6-5116-B2559A7746BE}"/>
          </ac:spMkLst>
        </pc:spChg>
        <pc:spChg chg="mod topLvl">
          <ac:chgData name="Vishal Shah" userId="07432260-0bb8-4f6d-b01a-b1cba8d59480" providerId="ADAL" clId="{5925C166-ACD9-4CED-8A98-4D2207DCA78C}" dt="2024-08-09T07:24:37.627" v="1459" actId="207"/>
          <ac:spMkLst>
            <pc:docMk/>
            <pc:sldMk cId="2134478787" sldId="288"/>
            <ac:spMk id="21" creationId="{35ED9C74-68DE-2E22-51C6-BEEEFBF713A2}"/>
          </ac:spMkLst>
        </pc:spChg>
        <pc:spChg chg="mod topLvl">
          <ac:chgData name="Vishal Shah" userId="07432260-0bb8-4f6d-b01a-b1cba8d59480" providerId="ADAL" clId="{5925C166-ACD9-4CED-8A98-4D2207DCA78C}" dt="2024-08-09T07:24:37.627" v="1459" actId="207"/>
          <ac:spMkLst>
            <pc:docMk/>
            <pc:sldMk cId="2134478787" sldId="288"/>
            <ac:spMk id="22" creationId="{8A40EF24-7F22-3284-7EE9-1ED12F37F407}"/>
          </ac:spMkLst>
        </pc:spChg>
        <pc:spChg chg="mod topLvl">
          <ac:chgData name="Vishal Shah" userId="07432260-0bb8-4f6d-b01a-b1cba8d59480" providerId="ADAL" clId="{5925C166-ACD9-4CED-8A98-4D2207DCA78C}" dt="2024-08-09T07:24:37.627" v="1459" actId="207"/>
          <ac:spMkLst>
            <pc:docMk/>
            <pc:sldMk cId="2134478787" sldId="288"/>
            <ac:spMk id="23" creationId="{CEEB28E4-C6FD-EA81-5F11-6FC00CFFA2A0}"/>
          </ac:spMkLst>
        </pc:spChg>
        <pc:spChg chg="mod topLvl">
          <ac:chgData name="Vishal Shah" userId="07432260-0bb8-4f6d-b01a-b1cba8d59480" providerId="ADAL" clId="{5925C166-ACD9-4CED-8A98-4D2207DCA78C}" dt="2024-08-09T07:24:37.627" v="1459" actId="207"/>
          <ac:spMkLst>
            <pc:docMk/>
            <pc:sldMk cId="2134478787" sldId="288"/>
            <ac:spMk id="24" creationId="{D9D33745-66D1-E651-03BD-708F85454BB7}"/>
          </ac:spMkLst>
        </pc:spChg>
        <pc:spChg chg="mod topLvl">
          <ac:chgData name="Vishal Shah" userId="07432260-0bb8-4f6d-b01a-b1cba8d59480" providerId="ADAL" clId="{5925C166-ACD9-4CED-8A98-4D2207DCA78C}" dt="2024-08-09T07:24:55.932" v="1460" actId="207"/>
          <ac:spMkLst>
            <pc:docMk/>
            <pc:sldMk cId="2134478787" sldId="288"/>
            <ac:spMk id="25" creationId="{0EEC5353-354F-1B9B-1011-950DF544709A}"/>
          </ac:spMkLst>
        </pc:spChg>
        <pc:spChg chg="mod topLvl">
          <ac:chgData name="Vishal Shah" userId="07432260-0bb8-4f6d-b01a-b1cba8d59480" providerId="ADAL" clId="{5925C166-ACD9-4CED-8A98-4D2207DCA78C}" dt="2024-08-09T07:24:55.932" v="1460" actId="207"/>
          <ac:spMkLst>
            <pc:docMk/>
            <pc:sldMk cId="2134478787" sldId="288"/>
            <ac:spMk id="26" creationId="{DA36627C-E539-6AE6-BFE2-52FAC6E807CE}"/>
          </ac:spMkLst>
        </pc:spChg>
        <pc:spChg chg="mod topLvl">
          <ac:chgData name="Vishal Shah" userId="07432260-0bb8-4f6d-b01a-b1cba8d59480" providerId="ADAL" clId="{5925C166-ACD9-4CED-8A98-4D2207DCA78C}" dt="2024-08-09T07:24:55.932" v="1460" actId="207"/>
          <ac:spMkLst>
            <pc:docMk/>
            <pc:sldMk cId="2134478787" sldId="288"/>
            <ac:spMk id="27" creationId="{902AD5DD-F48E-1436-2599-FDB33A9866E0}"/>
          </ac:spMkLst>
        </pc:spChg>
        <pc:spChg chg="mod topLvl">
          <ac:chgData name="Vishal Shah" userId="07432260-0bb8-4f6d-b01a-b1cba8d59480" providerId="ADAL" clId="{5925C166-ACD9-4CED-8A98-4D2207DCA78C}" dt="2024-08-09T07:24:55.932" v="1460" actId="207"/>
          <ac:spMkLst>
            <pc:docMk/>
            <pc:sldMk cId="2134478787" sldId="288"/>
            <ac:spMk id="28" creationId="{1156D307-6411-DB9E-174D-0A59C0E92EA8}"/>
          </ac:spMkLst>
        </pc:spChg>
        <pc:spChg chg="mod topLvl">
          <ac:chgData name="Vishal Shah" userId="07432260-0bb8-4f6d-b01a-b1cba8d59480" providerId="ADAL" clId="{5925C166-ACD9-4CED-8A98-4D2207DCA78C}" dt="2024-08-09T07:24:55.932" v="1460" actId="207"/>
          <ac:spMkLst>
            <pc:docMk/>
            <pc:sldMk cId="2134478787" sldId="288"/>
            <ac:spMk id="29" creationId="{8855B21B-F5F8-AED2-31C3-BADCC1CD9D46}"/>
          </ac:spMkLst>
        </pc:spChg>
        <pc:spChg chg="mod topLvl">
          <ac:chgData name="Vishal Shah" userId="07432260-0bb8-4f6d-b01a-b1cba8d59480" providerId="ADAL" clId="{5925C166-ACD9-4CED-8A98-4D2207DCA78C}" dt="2024-08-09T07:24:55.932" v="1460" actId="207"/>
          <ac:spMkLst>
            <pc:docMk/>
            <pc:sldMk cId="2134478787" sldId="288"/>
            <ac:spMk id="30" creationId="{DC996761-A8AE-1DFB-D703-C491D6BCB1A7}"/>
          </ac:spMkLst>
        </pc:spChg>
        <pc:spChg chg="mod topLvl">
          <ac:chgData name="Vishal Shah" userId="07432260-0bb8-4f6d-b01a-b1cba8d59480" providerId="ADAL" clId="{5925C166-ACD9-4CED-8A98-4D2207DCA78C}" dt="2024-08-09T07:24:55.932" v="1460" actId="207"/>
          <ac:spMkLst>
            <pc:docMk/>
            <pc:sldMk cId="2134478787" sldId="288"/>
            <ac:spMk id="31" creationId="{5A45D43A-7EC1-C71F-E69E-B1452FF1BECD}"/>
          </ac:spMkLst>
        </pc:spChg>
        <pc:spChg chg="mod topLvl">
          <ac:chgData name="Vishal Shah" userId="07432260-0bb8-4f6d-b01a-b1cba8d59480" providerId="ADAL" clId="{5925C166-ACD9-4CED-8A98-4D2207DCA78C}" dt="2024-08-09T07:24:55.932" v="1460" actId="207"/>
          <ac:spMkLst>
            <pc:docMk/>
            <pc:sldMk cId="2134478787" sldId="288"/>
            <ac:spMk id="32" creationId="{F8FDE00D-2A7D-2F70-0DA9-02148D4C3111}"/>
          </ac:spMkLst>
        </pc:spChg>
        <pc:spChg chg="mod topLvl">
          <ac:chgData name="Vishal Shah" userId="07432260-0bb8-4f6d-b01a-b1cba8d59480" providerId="ADAL" clId="{5925C166-ACD9-4CED-8A98-4D2207DCA78C}" dt="2024-08-09T07:24:55.932" v="1460" actId="207"/>
          <ac:spMkLst>
            <pc:docMk/>
            <pc:sldMk cId="2134478787" sldId="288"/>
            <ac:spMk id="33" creationId="{3A1E62A8-B4E8-B158-764E-8983621D214F}"/>
          </ac:spMkLst>
        </pc:spChg>
        <pc:spChg chg="mod topLvl">
          <ac:chgData name="Vishal Shah" userId="07432260-0bb8-4f6d-b01a-b1cba8d59480" providerId="ADAL" clId="{5925C166-ACD9-4CED-8A98-4D2207DCA78C}" dt="2024-08-09T07:24:55.932" v="1460" actId="207"/>
          <ac:spMkLst>
            <pc:docMk/>
            <pc:sldMk cId="2134478787" sldId="288"/>
            <ac:spMk id="34" creationId="{17D50B11-D0C6-7C91-7DE6-BEACE03500CC}"/>
          </ac:spMkLst>
        </pc:spChg>
        <pc:spChg chg="mod topLvl">
          <ac:chgData name="Vishal Shah" userId="07432260-0bb8-4f6d-b01a-b1cba8d59480" providerId="ADAL" clId="{5925C166-ACD9-4CED-8A98-4D2207DCA78C}" dt="2024-08-09T07:26:44.514" v="1470" actId="207"/>
          <ac:spMkLst>
            <pc:docMk/>
            <pc:sldMk cId="2134478787" sldId="288"/>
            <ac:spMk id="35" creationId="{5BF611A3-96DA-5E31-1F53-0490862C191B}"/>
          </ac:spMkLst>
        </pc:spChg>
        <pc:spChg chg="mod topLvl">
          <ac:chgData name="Vishal Shah" userId="07432260-0bb8-4f6d-b01a-b1cba8d59480" providerId="ADAL" clId="{5925C166-ACD9-4CED-8A98-4D2207DCA78C}" dt="2024-08-09T07:26:44.514" v="1470" actId="207"/>
          <ac:spMkLst>
            <pc:docMk/>
            <pc:sldMk cId="2134478787" sldId="288"/>
            <ac:spMk id="36" creationId="{DE87CBF7-BD5A-5474-700E-6B2BB15A1001}"/>
          </ac:spMkLst>
        </pc:spChg>
        <pc:spChg chg="mod topLvl">
          <ac:chgData name="Vishal Shah" userId="07432260-0bb8-4f6d-b01a-b1cba8d59480" providerId="ADAL" clId="{5925C166-ACD9-4CED-8A98-4D2207DCA78C}" dt="2024-08-09T07:26:44.514" v="1470" actId="207"/>
          <ac:spMkLst>
            <pc:docMk/>
            <pc:sldMk cId="2134478787" sldId="288"/>
            <ac:spMk id="37" creationId="{EE181E53-77A6-6A5B-88C0-A80E65D7CD80}"/>
          </ac:spMkLst>
        </pc:spChg>
        <pc:spChg chg="mod topLvl">
          <ac:chgData name="Vishal Shah" userId="07432260-0bb8-4f6d-b01a-b1cba8d59480" providerId="ADAL" clId="{5925C166-ACD9-4CED-8A98-4D2207DCA78C}" dt="2024-08-09T07:24:55.932" v="1460" actId="207"/>
          <ac:spMkLst>
            <pc:docMk/>
            <pc:sldMk cId="2134478787" sldId="288"/>
            <ac:spMk id="38" creationId="{D4B3DDCF-343C-F227-F65A-DF5B75AADAB4}"/>
          </ac:spMkLst>
        </pc:spChg>
        <pc:spChg chg="mod topLvl">
          <ac:chgData name="Vishal Shah" userId="07432260-0bb8-4f6d-b01a-b1cba8d59480" providerId="ADAL" clId="{5925C166-ACD9-4CED-8A98-4D2207DCA78C}" dt="2024-08-09T07:24:55.932" v="1460" actId="207"/>
          <ac:spMkLst>
            <pc:docMk/>
            <pc:sldMk cId="2134478787" sldId="288"/>
            <ac:spMk id="39" creationId="{628DE573-AA33-0A9D-A9AF-161072756EC7}"/>
          </ac:spMkLst>
        </pc:spChg>
        <pc:spChg chg="mod topLvl">
          <ac:chgData name="Vishal Shah" userId="07432260-0bb8-4f6d-b01a-b1cba8d59480" providerId="ADAL" clId="{5925C166-ACD9-4CED-8A98-4D2207DCA78C}" dt="2024-08-09T07:24:55.932" v="1460" actId="207"/>
          <ac:spMkLst>
            <pc:docMk/>
            <pc:sldMk cId="2134478787" sldId="288"/>
            <ac:spMk id="40" creationId="{69DAEB1F-019F-B6FC-CDB0-8430B94C5051}"/>
          </ac:spMkLst>
        </pc:spChg>
        <pc:spChg chg="mod topLvl">
          <ac:chgData name="Vishal Shah" userId="07432260-0bb8-4f6d-b01a-b1cba8d59480" providerId="ADAL" clId="{5925C166-ACD9-4CED-8A98-4D2207DCA78C}" dt="2024-08-09T07:24:55.932" v="1460" actId="207"/>
          <ac:spMkLst>
            <pc:docMk/>
            <pc:sldMk cId="2134478787" sldId="288"/>
            <ac:spMk id="41" creationId="{5B1DC68F-1248-D33B-6089-2974EFAC1795}"/>
          </ac:spMkLst>
        </pc:spChg>
        <pc:spChg chg="mod topLvl">
          <ac:chgData name="Vishal Shah" userId="07432260-0bb8-4f6d-b01a-b1cba8d59480" providerId="ADAL" clId="{5925C166-ACD9-4CED-8A98-4D2207DCA78C}" dt="2024-08-09T07:24:55.932" v="1460" actId="207"/>
          <ac:spMkLst>
            <pc:docMk/>
            <pc:sldMk cId="2134478787" sldId="288"/>
            <ac:spMk id="42" creationId="{7FCA069D-06A4-139A-C6B6-25CBD808CBDC}"/>
          </ac:spMkLst>
        </pc:spChg>
        <pc:spChg chg="mod topLvl">
          <ac:chgData name="Vishal Shah" userId="07432260-0bb8-4f6d-b01a-b1cba8d59480" providerId="ADAL" clId="{5925C166-ACD9-4CED-8A98-4D2207DCA78C}" dt="2024-08-09T07:24:55.932" v="1460" actId="207"/>
          <ac:spMkLst>
            <pc:docMk/>
            <pc:sldMk cId="2134478787" sldId="288"/>
            <ac:spMk id="43" creationId="{E0210BA0-3565-6E4D-058E-539027C14221}"/>
          </ac:spMkLst>
        </pc:spChg>
        <pc:spChg chg="mod topLvl">
          <ac:chgData name="Vishal Shah" userId="07432260-0bb8-4f6d-b01a-b1cba8d59480" providerId="ADAL" clId="{5925C166-ACD9-4CED-8A98-4D2207DCA78C}" dt="2024-08-09T07:24:55.932" v="1460" actId="207"/>
          <ac:spMkLst>
            <pc:docMk/>
            <pc:sldMk cId="2134478787" sldId="288"/>
            <ac:spMk id="44" creationId="{2BCAB7C7-C3B6-B5F6-D001-031A3730856D}"/>
          </ac:spMkLst>
        </pc:spChg>
        <pc:spChg chg="mod topLvl">
          <ac:chgData name="Vishal Shah" userId="07432260-0bb8-4f6d-b01a-b1cba8d59480" providerId="ADAL" clId="{5925C166-ACD9-4CED-8A98-4D2207DCA78C}" dt="2024-08-09T07:27:03.255" v="1471" actId="207"/>
          <ac:spMkLst>
            <pc:docMk/>
            <pc:sldMk cId="2134478787" sldId="288"/>
            <ac:spMk id="45" creationId="{10B99E85-322A-436D-47D2-5DE1589B0941}"/>
          </ac:spMkLst>
        </pc:spChg>
        <pc:spChg chg="mod topLvl">
          <ac:chgData name="Vishal Shah" userId="07432260-0bb8-4f6d-b01a-b1cba8d59480" providerId="ADAL" clId="{5925C166-ACD9-4CED-8A98-4D2207DCA78C}" dt="2024-08-09T07:27:03.255" v="1471" actId="207"/>
          <ac:spMkLst>
            <pc:docMk/>
            <pc:sldMk cId="2134478787" sldId="288"/>
            <ac:spMk id="46" creationId="{1699727E-6C5E-F843-C320-F21DF355A7E3}"/>
          </ac:spMkLst>
        </pc:spChg>
        <pc:spChg chg="mod topLvl">
          <ac:chgData name="Vishal Shah" userId="07432260-0bb8-4f6d-b01a-b1cba8d59480" providerId="ADAL" clId="{5925C166-ACD9-4CED-8A98-4D2207DCA78C}" dt="2024-08-09T07:27:03.255" v="1471" actId="207"/>
          <ac:spMkLst>
            <pc:docMk/>
            <pc:sldMk cId="2134478787" sldId="288"/>
            <ac:spMk id="47" creationId="{4A71AF05-772A-7C6C-49D4-C605F4C021AA}"/>
          </ac:spMkLst>
        </pc:spChg>
        <pc:spChg chg="mod topLvl">
          <ac:chgData name="Vishal Shah" userId="07432260-0bb8-4f6d-b01a-b1cba8d59480" providerId="ADAL" clId="{5925C166-ACD9-4CED-8A98-4D2207DCA78C}" dt="2024-08-09T07:27:03.255" v="1471" actId="207"/>
          <ac:spMkLst>
            <pc:docMk/>
            <pc:sldMk cId="2134478787" sldId="288"/>
            <ac:spMk id="48" creationId="{C04E1B39-CDD2-4D82-9F8A-B1F308E25F48}"/>
          </ac:spMkLst>
        </pc:spChg>
        <pc:spChg chg="mod topLvl">
          <ac:chgData name="Vishal Shah" userId="07432260-0bb8-4f6d-b01a-b1cba8d59480" providerId="ADAL" clId="{5925C166-ACD9-4CED-8A98-4D2207DCA78C}" dt="2024-08-09T07:27:03.255" v="1471" actId="207"/>
          <ac:spMkLst>
            <pc:docMk/>
            <pc:sldMk cId="2134478787" sldId="288"/>
            <ac:spMk id="49" creationId="{93B23AF5-CCBF-41D1-4554-6F2482BB01B2}"/>
          </ac:spMkLst>
        </pc:spChg>
        <pc:spChg chg="mod topLvl">
          <ac:chgData name="Vishal Shah" userId="07432260-0bb8-4f6d-b01a-b1cba8d59480" providerId="ADAL" clId="{5925C166-ACD9-4CED-8A98-4D2207DCA78C}" dt="2024-08-09T07:27:03.255" v="1471" actId="207"/>
          <ac:spMkLst>
            <pc:docMk/>
            <pc:sldMk cId="2134478787" sldId="288"/>
            <ac:spMk id="50" creationId="{2E8D4201-D486-EB3A-71A2-6A8B84B7F82B}"/>
          </ac:spMkLst>
        </pc:spChg>
        <pc:spChg chg="mod topLvl">
          <ac:chgData name="Vishal Shah" userId="07432260-0bb8-4f6d-b01a-b1cba8d59480" providerId="ADAL" clId="{5925C166-ACD9-4CED-8A98-4D2207DCA78C}" dt="2024-08-09T07:27:03.255" v="1471" actId="207"/>
          <ac:spMkLst>
            <pc:docMk/>
            <pc:sldMk cId="2134478787" sldId="288"/>
            <ac:spMk id="51" creationId="{B68C4C02-31B9-49A6-0B18-4838DA507DCE}"/>
          </ac:spMkLst>
        </pc:spChg>
        <pc:spChg chg="mod topLvl">
          <ac:chgData name="Vishal Shah" userId="07432260-0bb8-4f6d-b01a-b1cba8d59480" providerId="ADAL" clId="{5925C166-ACD9-4CED-8A98-4D2207DCA78C}" dt="2024-08-09T07:27:03.255" v="1471" actId="207"/>
          <ac:spMkLst>
            <pc:docMk/>
            <pc:sldMk cId="2134478787" sldId="288"/>
            <ac:spMk id="52" creationId="{DACDA576-F911-B099-154D-09BFA57ECDF2}"/>
          </ac:spMkLst>
        </pc:spChg>
        <pc:spChg chg="mod topLvl">
          <ac:chgData name="Vishal Shah" userId="07432260-0bb8-4f6d-b01a-b1cba8d59480" providerId="ADAL" clId="{5925C166-ACD9-4CED-8A98-4D2207DCA78C}" dt="2024-08-09T07:27:03.255" v="1471" actId="207"/>
          <ac:spMkLst>
            <pc:docMk/>
            <pc:sldMk cId="2134478787" sldId="288"/>
            <ac:spMk id="53" creationId="{4D60B340-59EF-9EA5-8F6A-BA3C1F0623F2}"/>
          </ac:spMkLst>
        </pc:spChg>
        <pc:spChg chg="mod topLvl">
          <ac:chgData name="Vishal Shah" userId="07432260-0bb8-4f6d-b01a-b1cba8d59480" providerId="ADAL" clId="{5925C166-ACD9-4CED-8A98-4D2207DCA78C}" dt="2024-08-09T07:27:03.255" v="1471" actId="207"/>
          <ac:spMkLst>
            <pc:docMk/>
            <pc:sldMk cId="2134478787" sldId="288"/>
            <ac:spMk id="54" creationId="{F5CB845F-171D-734E-F0C2-AD3293A1AEE7}"/>
          </ac:spMkLst>
        </pc:spChg>
        <pc:spChg chg="mod topLvl">
          <ac:chgData name="Vishal Shah" userId="07432260-0bb8-4f6d-b01a-b1cba8d59480" providerId="ADAL" clId="{5925C166-ACD9-4CED-8A98-4D2207DCA78C}" dt="2024-08-09T07:27:27.149" v="1473" actId="207"/>
          <ac:spMkLst>
            <pc:docMk/>
            <pc:sldMk cId="2134478787" sldId="288"/>
            <ac:spMk id="55" creationId="{A5444DC4-B656-51E5-FB37-615571A8DA85}"/>
          </ac:spMkLst>
        </pc:spChg>
        <pc:spChg chg="mod topLvl">
          <ac:chgData name="Vishal Shah" userId="07432260-0bb8-4f6d-b01a-b1cba8d59480" providerId="ADAL" clId="{5925C166-ACD9-4CED-8A98-4D2207DCA78C}" dt="2024-08-09T07:27:27.149" v="1473" actId="207"/>
          <ac:spMkLst>
            <pc:docMk/>
            <pc:sldMk cId="2134478787" sldId="288"/>
            <ac:spMk id="56" creationId="{8BAB7D7A-0D77-1F7C-ABD8-E03076AAD9EF}"/>
          </ac:spMkLst>
        </pc:spChg>
        <pc:spChg chg="mod topLvl">
          <ac:chgData name="Vishal Shah" userId="07432260-0bb8-4f6d-b01a-b1cba8d59480" providerId="ADAL" clId="{5925C166-ACD9-4CED-8A98-4D2207DCA78C}" dt="2024-08-09T07:27:27.149" v="1473" actId="207"/>
          <ac:spMkLst>
            <pc:docMk/>
            <pc:sldMk cId="2134478787" sldId="288"/>
            <ac:spMk id="57" creationId="{5F464276-C8C7-D687-E7ED-D9550D8B9B2B}"/>
          </ac:spMkLst>
        </pc:spChg>
        <pc:spChg chg="mod topLvl">
          <ac:chgData name="Vishal Shah" userId="07432260-0bb8-4f6d-b01a-b1cba8d59480" providerId="ADAL" clId="{5925C166-ACD9-4CED-8A98-4D2207DCA78C}" dt="2024-08-09T07:27:27.149" v="1473" actId="207"/>
          <ac:spMkLst>
            <pc:docMk/>
            <pc:sldMk cId="2134478787" sldId="288"/>
            <ac:spMk id="58" creationId="{9A3A41A6-7A24-A842-0DE5-18C6B3DA7812}"/>
          </ac:spMkLst>
        </pc:spChg>
        <pc:spChg chg="mod topLvl">
          <ac:chgData name="Vishal Shah" userId="07432260-0bb8-4f6d-b01a-b1cba8d59480" providerId="ADAL" clId="{5925C166-ACD9-4CED-8A98-4D2207DCA78C}" dt="2024-08-09T07:27:27.149" v="1473" actId="207"/>
          <ac:spMkLst>
            <pc:docMk/>
            <pc:sldMk cId="2134478787" sldId="288"/>
            <ac:spMk id="59" creationId="{CF37CCD7-5C65-A316-F510-E925BDEBB659}"/>
          </ac:spMkLst>
        </pc:spChg>
        <pc:spChg chg="mod topLvl">
          <ac:chgData name="Vishal Shah" userId="07432260-0bb8-4f6d-b01a-b1cba8d59480" providerId="ADAL" clId="{5925C166-ACD9-4CED-8A98-4D2207DCA78C}" dt="2024-08-09T07:27:27.149" v="1473" actId="207"/>
          <ac:spMkLst>
            <pc:docMk/>
            <pc:sldMk cId="2134478787" sldId="288"/>
            <ac:spMk id="60" creationId="{EC8BF488-04AD-CE38-1AFD-441FAA184C31}"/>
          </ac:spMkLst>
        </pc:spChg>
        <pc:spChg chg="mod topLvl">
          <ac:chgData name="Vishal Shah" userId="07432260-0bb8-4f6d-b01a-b1cba8d59480" providerId="ADAL" clId="{5925C166-ACD9-4CED-8A98-4D2207DCA78C}" dt="2024-08-09T07:27:27.149" v="1473" actId="207"/>
          <ac:spMkLst>
            <pc:docMk/>
            <pc:sldMk cId="2134478787" sldId="288"/>
            <ac:spMk id="61" creationId="{F6893ED8-8DDD-04AF-5773-72404481DD02}"/>
          </ac:spMkLst>
        </pc:spChg>
        <pc:spChg chg="mod topLvl">
          <ac:chgData name="Vishal Shah" userId="07432260-0bb8-4f6d-b01a-b1cba8d59480" providerId="ADAL" clId="{5925C166-ACD9-4CED-8A98-4D2207DCA78C}" dt="2024-08-09T07:27:27.149" v="1473" actId="207"/>
          <ac:spMkLst>
            <pc:docMk/>
            <pc:sldMk cId="2134478787" sldId="288"/>
            <ac:spMk id="62" creationId="{6AC1F386-5789-3AF6-8B91-62BC1985F716}"/>
          </ac:spMkLst>
        </pc:spChg>
        <pc:spChg chg="mod topLvl">
          <ac:chgData name="Vishal Shah" userId="07432260-0bb8-4f6d-b01a-b1cba8d59480" providerId="ADAL" clId="{5925C166-ACD9-4CED-8A98-4D2207DCA78C}" dt="2024-08-09T07:27:27.149" v="1473" actId="207"/>
          <ac:spMkLst>
            <pc:docMk/>
            <pc:sldMk cId="2134478787" sldId="288"/>
            <ac:spMk id="63" creationId="{ADFE4DC7-1AB3-9EB3-3B27-A453B128CD99}"/>
          </ac:spMkLst>
        </pc:spChg>
        <pc:spChg chg="mod topLvl">
          <ac:chgData name="Vishal Shah" userId="07432260-0bb8-4f6d-b01a-b1cba8d59480" providerId="ADAL" clId="{5925C166-ACD9-4CED-8A98-4D2207DCA78C}" dt="2024-08-09T07:27:12.475" v="1472" actId="207"/>
          <ac:spMkLst>
            <pc:docMk/>
            <pc:sldMk cId="2134478787" sldId="288"/>
            <ac:spMk id="64" creationId="{D531C239-0ABB-0FB2-C22C-9002F9F603BD}"/>
          </ac:spMkLst>
        </pc:spChg>
        <pc:spChg chg="mod topLvl">
          <ac:chgData name="Vishal Shah" userId="07432260-0bb8-4f6d-b01a-b1cba8d59480" providerId="ADAL" clId="{5925C166-ACD9-4CED-8A98-4D2207DCA78C}" dt="2024-08-09T07:21:04.862" v="1448" actId="165"/>
          <ac:spMkLst>
            <pc:docMk/>
            <pc:sldMk cId="2134478787" sldId="288"/>
            <ac:spMk id="65" creationId="{F861EFCE-1436-57D9-03ED-3B57FC18ADF9}"/>
          </ac:spMkLst>
        </pc:spChg>
        <pc:spChg chg="mod topLvl">
          <ac:chgData name="Vishal Shah" userId="07432260-0bb8-4f6d-b01a-b1cba8d59480" providerId="ADAL" clId="{5925C166-ACD9-4CED-8A98-4D2207DCA78C}" dt="2024-08-09T07:21:04.862" v="1448" actId="165"/>
          <ac:spMkLst>
            <pc:docMk/>
            <pc:sldMk cId="2134478787" sldId="288"/>
            <ac:spMk id="66" creationId="{FB285414-2A91-5CAC-20C7-F5714BF3FA55}"/>
          </ac:spMkLst>
        </pc:spChg>
        <pc:spChg chg="mod topLvl">
          <ac:chgData name="Vishal Shah" userId="07432260-0bb8-4f6d-b01a-b1cba8d59480" providerId="ADAL" clId="{5925C166-ACD9-4CED-8A98-4D2207DCA78C}" dt="2024-08-09T07:21:04.862" v="1448" actId="165"/>
          <ac:spMkLst>
            <pc:docMk/>
            <pc:sldMk cId="2134478787" sldId="288"/>
            <ac:spMk id="67" creationId="{94490B72-06A1-872B-4625-99E9E11C2CE0}"/>
          </ac:spMkLst>
        </pc:spChg>
        <pc:spChg chg="mod topLvl">
          <ac:chgData name="Vishal Shah" userId="07432260-0bb8-4f6d-b01a-b1cba8d59480" providerId="ADAL" clId="{5925C166-ACD9-4CED-8A98-4D2207DCA78C}" dt="2024-08-09T07:21:04.862" v="1448" actId="165"/>
          <ac:spMkLst>
            <pc:docMk/>
            <pc:sldMk cId="2134478787" sldId="288"/>
            <ac:spMk id="68" creationId="{3B3DAC2A-BCA1-D9D3-74A7-27DF3F7740B8}"/>
          </ac:spMkLst>
        </pc:spChg>
        <pc:spChg chg="mod topLvl">
          <ac:chgData name="Vishal Shah" userId="07432260-0bb8-4f6d-b01a-b1cba8d59480" providerId="ADAL" clId="{5925C166-ACD9-4CED-8A98-4D2207DCA78C}" dt="2024-08-09T07:21:04.862" v="1448" actId="165"/>
          <ac:spMkLst>
            <pc:docMk/>
            <pc:sldMk cId="2134478787" sldId="288"/>
            <ac:spMk id="69" creationId="{8793BFD1-D8AB-BF32-6259-C22BF8701474}"/>
          </ac:spMkLst>
        </pc:spChg>
        <pc:spChg chg="mod topLvl">
          <ac:chgData name="Vishal Shah" userId="07432260-0bb8-4f6d-b01a-b1cba8d59480" providerId="ADAL" clId="{5925C166-ACD9-4CED-8A98-4D2207DCA78C}" dt="2024-08-09T07:21:04.862" v="1448" actId="165"/>
          <ac:spMkLst>
            <pc:docMk/>
            <pc:sldMk cId="2134478787" sldId="288"/>
            <ac:spMk id="70" creationId="{F5C719C8-AD59-3868-66C1-315A2A1C8E89}"/>
          </ac:spMkLst>
        </pc:spChg>
        <pc:spChg chg="mod topLvl">
          <ac:chgData name="Vishal Shah" userId="07432260-0bb8-4f6d-b01a-b1cba8d59480" providerId="ADAL" clId="{5925C166-ACD9-4CED-8A98-4D2207DCA78C}" dt="2024-08-09T07:21:04.862" v="1448" actId="165"/>
          <ac:spMkLst>
            <pc:docMk/>
            <pc:sldMk cId="2134478787" sldId="288"/>
            <ac:spMk id="71" creationId="{7C7BD09B-0A6F-9203-F5C0-B4D8D74D9E0C}"/>
          </ac:spMkLst>
        </pc:spChg>
        <pc:spChg chg="mod topLvl">
          <ac:chgData name="Vishal Shah" userId="07432260-0bb8-4f6d-b01a-b1cba8d59480" providerId="ADAL" clId="{5925C166-ACD9-4CED-8A98-4D2207DCA78C}" dt="2024-08-09T07:21:04.862" v="1448" actId="165"/>
          <ac:spMkLst>
            <pc:docMk/>
            <pc:sldMk cId="2134478787" sldId="288"/>
            <ac:spMk id="72" creationId="{8E61797A-7351-53DA-6387-58CAE62A4953}"/>
          </ac:spMkLst>
        </pc:spChg>
        <pc:spChg chg="mod topLvl">
          <ac:chgData name="Vishal Shah" userId="07432260-0bb8-4f6d-b01a-b1cba8d59480" providerId="ADAL" clId="{5925C166-ACD9-4CED-8A98-4D2207DCA78C}" dt="2024-08-09T07:21:04.862" v="1448" actId="165"/>
          <ac:spMkLst>
            <pc:docMk/>
            <pc:sldMk cId="2134478787" sldId="288"/>
            <ac:spMk id="73" creationId="{73D0FC2D-C4AA-3190-204B-F432CADAEEF0}"/>
          </ac:spMkLst>
        </pc:spChg>
        <pc:spChg chg="mod topLvl">
          <ac:chgData name="Vishal Shah" userId="07432260-0bb8-4f6d-b01a-b1cba8d59480" providerId="ADAL" clId="{5925C166-ACD9-4CED-8A98-4D2207DCA78C}" dt="2024-08-09T07:27:30.188" v="1474" actId="207"/>
          <ac:spMkLst>
            <pc:docMk/>
            <pc:sldMk cId="2134478787" sldId="288"/>
            <ac:spMk id="74" creationId="{A0B8294A-DBE0-927A-4AA7-483582B7C170}"/>
          </ac:spMkLst>
        </pc:spChg>
        <pc:spChg chg="mod topLvl">
          <ac:chgData name="Vishal Shah" userId="07432260-0bb8-4f6d-b01a-b1cba8d59480" providerId="ADAL" clId="{5925C166-ACD9-4CED-8A98-4D2207DCA78C}" dt="2024-08-09T07:21:04.862" v="1448" actId="165"/>
          <ac:spMkLst>
            <pc:docMk/>
            <pc:sldMk cId="2134478787" sldId="288"/>
            <ac:spMk id="75" creationId="{A0AA274B-193B-9830-E85F-211C380A4B31}"/>
          </ac:spMkLst>
        </pc:spChg>
        <pc:spChg chg="mod topLvl">
          <ac:chgData name="Vishal Shah" userId="07432260-0bb8-4f6d-b01a-b1cba8d59480" providerId="ADAL" clId="{5925C166-ACD9-4CED-8A98-4D2207DCA78C}" dt="2024-08-09T07:21:04.862" v="1448" actId="165"/>
          <ac:spMkLst>
            <pc:docMk/>
            <pc:sldMk cId="2134478787" sldId="288"/>
            <ac:spMk id="76" creationId="{5C99CBFF-47F1-1FE4-B3DC-654DB9F44B16}"/>
          </ac:spMkLst>
        </pc:spChg>
        <pc:spChg chg="mod topLvl">
          <ac:chgData name="Vishal Shah" userId="07432260-0bb8-4f6d-b01a-b1cba8d59480" providerId="ADAL" clId="{5925C166-ACD9-4CED-8A98-4D2207DCA78C}" dt="2024-08-09T07:21:04.862" v="1448" actId="165"/>
          <ac:spMkLst>
            <pc:docMk/>
            <pc:sldMk cId="2134478787" sldId="288"/>
            <ac:spMk id="77" creationId="{A1F9C5CF-04AD-50B1-69DC-358FD48A99A8}"/>
          </ac:spMkLst>
        </pc:spChg>
        <pc:spChg chg="mod topLvl">
          <ac:chgData name="Vishal Shah" userId="07432260-0bb8-4f6d-b01a-b1cba8d59480" providerId="ADAL" clId="{5925C166-ACD9-4CED-8A98-4D2207DCA78C}" dt="2024-08-09T07:21:04.862" v="1448" actId="165"/>
          <ac:spMkLst>
            <pc:docMk/>
            <pc:sldMk cId="2134478787" sldId="288"/>
            <ac:spMk id="78" creationId="{DDAE97D1-2E76-5418-15B3-FB6CE875B783}"/>
          </ac:spMkLst>
        </pc:spChg>
        <pc:spChg chg="mod topLvl">
          <ac:chgData name="Vishal Shah" userId="07432260-0bb8-4f6d-b01a-b1cba8d59480" providerId="ADAL" clId="{5925C166-ACD9-4CED-8A98-4D2207DCA78C}" dt="2024-08-09T07:21:04.862" v="1448" actId="165"/>
          <ac:spMkLst>
            <pc:docMk/>
            <pc:sldMk cId="2134478787" sldId="288"/>
            <ac:spMk id="79" creationId="{3365BBC0-7923-74AC-ECB2-CC8499AC4737}"/>
          </ac:spMkLst>
        </pc:spChg>
        <pc:spChg chg="mod topLvl">
          <ac:chgData name="Vishal Shah" userId="07432260-0bb8-4f6d-b01a-b1cba8d59480" providerId="ADAL" clId="{5925C166-ACD9-4CED-8A98-4D2207DCA78C}" dt="2024-08-09T07:21:04.862" v="1448" actId="165"/>
          <ac:spMkLst>
            <pc:docMk/>
            <pc:sldMk cId="2134478787" sldId="288"/>
            <ac:spMk id="80" creationId="{4FE5F4B7-FB87-D9F4-A31E-0AE396E5C26D}"/>
          </ac:spMkLst>
        </pc:spChg>
        <pc:spChg chg="mod topLvl">
          <ac:chgData name="Vishal Shah" userId="07432260-0bb8-4f6d-b01a-b1cba8d59480" providerId="ADAL" clId="{5925C166-ACD9-4CED-8A98-4D2207DCA78C}" dt="2024-08-09T07:21:04.862" v="1448" actId="165"/>
          <ac:spMkLst>
            <pc:docMk/>
            <pc:sldMk cId="2134478787" sldId="288"/>
            <ac:spMk id="81" creationId="{7E42B0D5-29D9-888C-39EF-4E01A161BAAA}"/>
          </ac:spMkLst>
        </pc:spChg>
        <pc:spChg chg="mod topLvl">
          <ac:chgData name="Vishal Shah" userId="07432260-0bb8-4f6d-b01a-b1cba8d59480" providerId="ADAL" clId="{5925C166-ACD9-4CED-8A98-4D2207DCA78C}" dt="2024-08-09T07:21:04.862" v="1448" actId="165"/>
          <ac:spMkLst>
            <pc:docMk/>
            <pc:sldMk cId="2134478787" sldId="288"/>
            <ac:spMk id="82" creationId="{7916F797-977E-B7F1-ED60-C4CB7A49023B}"/>
          </ac:spMkLst>
        </pc:spChg>
        <pc:spChg chg="mod topLvl">
          <ac:chgData name="Vishal Shah" userId="07432260-0bb8-4f6d-b01a-b1cba8d59480" providerId="ADAL" clId="{5925C166-ACD9-4CED-8A98-4D2207DCA78C}" dt="2024-08-09T07:21:04.862" v="1448" actId="165"/>
          <ac:spMkLst>
            <pc:docMk/>
            <pc:sldMk cId="2134478787" sldId="288"/>
            <ac:spMk id="83" creationId="{BA6AAA87-775F-9FFA-132A-9F83573DCC61}"/>
          </ac:spMkLst>
        </pc:spChg>
        <pc:spChg chg="mod topLvl">
          <ac:chgData name="Vishal Shah" userId="07432260-0bb8-4f6d-b01a-b1cba8d59480" providerId="ADAL" clId="{5925C166-ACD9-4CED-8A98-4D2207DCA78C}" dt="2024-08-09T07:21:04.862" v="1448" actId="165"/>
          <ac:spMkLst>
            <pc:docMk/>
            <pc:sldMk cId="2134478787" sldId="288"/>
            <ac:spMk id="84" creationId="{3EB4A53B-4FDB-0067-C37A-7D2FAF7EAB85}"/>
          </ac:spMkLst>
        </pc:spChg>
        <pc:spChg chg="mod topLvl">
          <ac:chgData name="Vishal Shah" userId="07432260-0bb8-4f6d-b01a-b1cba8d59480" providerId="ADAL" clId="{5925C166-ACD9-4CED-8A98-4D2207DCA78C}" dt="2024-08-09T07:21:04.862" v="1448" actId="165"/>
          <ac:spMkLst>
            <pc:docMk/>
            <pc:sldMk cId="2134478787" sldId="288"/>
            <ac:spMk id="85" creationId="{1BD0B534-5AA8-F9E8-E04B-062E1153B623}"/>
          </ac:spMkLst>
        </pc:spChg>
        <pc:spChg chg="mod topLvl">
          <ac:chgData name="Vishal Shah" userId="07432260-0bb8-4f6d-b01a-b1cba8d59480" providerId="ADAL" clId="{5925C166-ACD9-4CED-8A98-4D2207DCA78C}" dt="2024-08-09T07:21:04.862" v="1448" actId="165"/>
          <ac:spMkLst>
            <pc:docMk/>
            <pc:sldMk cId="2134478787" sldId="288"/>
            <ac:spMk id="86" creationId="{EABB832A-11F0-11BD-5706-44531E05D65C}"/>
          </ac:spMkLst>
        </pc:spChg>
        <pc:spChg chg="mod topLvl">
          <ac:chgData name="Vishal Shah" userId="07432260-0bb8-4f6d-b01a-b1cba8d59480" providerId="ADAL" clId="{5925C166-ACD9-4CED-8A98-4D2207DCA78C}" dt="2024-08-09T07:21:04.862" v="1448" actId="165"/>
          <ac:spMkLst>
            <pc:docMk/>
            <pc:sldMk cId="2134478787" sldId="288"/>
            <ac:spMk id="87" creationId="{834046A5-2941-4993-4D36-74E4E6AC1F59}"/>
          </ac:spMkLst>
        </pc:spChg>
        <pc:spChg chg="mod topLvl">
          <ac:chgData name="Vishal Shah" userId="07432260-0bb8-4f6d-b01a-b1cba8d59480" providerId="ADAL" clId="{5925C166-ACD9-4CED-8A98-4D2207DCA78C}" dt="2024-08-09T07:21:04.862" v="1448" actId="165"/>
          <ac:spMkLst>
            <pc:docMk/>
            <pc:sldMk cId="2134478787" sldId="288"/>
            <ac:spMk id="88" creationId="{8F332D5B-3692-DB25-4F69-D1CB65FC8BAC}"/>
          </ac:spMkLst>
        </pc:spChg>
        <pc:spChg chg="mod topLvl">
          <ac:chgData name="Vishal Shah" userId="07432260-0bb8-4f6d-b01a-b1cba8d59480" providerId="ADAL" clId="{5925C166-ACD9-4CED-8A98-4D2207DCA78C}" dt="2024-08-09T07:21:04.862" v="1448" actId="165"/>
          <ac:spMkLst>
            <pc:docMk/>
            <pc:sldMk cId="2134478787" sldId="288"/>
            <ac:spMk id="89" creationId="{4239F0D2-B751-F6A9-14CA-BD030DD9BA1C}"/>
          </ac:spMkLst>
        </pc:spChg>
        <pc:spChg chg="mod topLvl">
          <ac:chgData name="Vishal Shah" userId="07432260-0bb8-4f6d-b01a-b1cba8d59480" providerId="ADAL" clId="{5925C166-ACD9-4CED-8A98-4D2207DCA78C}" dt="2024-08-09T07:21:04.862" v="1448" actId="165"/>
          <ac:spMkLst>
            <pc:docMk/>
            <pc:sldMk cId="2134478787" sldId="288"/>
            <ac:spMk id="90" creationId="{E230FA8C-A5BD-8F99-ED54-C6DC2755AFDD}"/>
          </ac:spMkLst>
        </pc:spChg>
        <pc:spChg chg="mod topLvl">
          <ac:chgData name="Vishal Shah" userId="07432260-0bb8-4f6d-b01a-b1cba8d59480" providerId="ADAL" clId="{5925C166-ACD9-4CED-8A98-4D2207DCA78C}" dt="2024-08-09T07:21:04.862" v="1448" actId="165"/>
          <ac:spMkLst>
            <pc:docMk/>
            <pc:sldMk cId="2134478787" sldId="288"/>
            <ac:spMk id="91" creationId="{86907023-8127-806C-7217-658D9234EA09}"/>
          </ac:spMkLst>
        </pc:spChg>
        <pc:spChg chg="mod topLvl">
          <ac:chgData name="Vishal Shah" userId="07432260-0bb8-4f6d-b01a-b1cba8d59480" providerId="ADAL" clId="{5925C166-ACD9-4CED-8A98-4D2207DCA78C}" dt="2024-08-09T07:21:04.862" v="1448" actId="165"/>
          <ac:spMkLst>
            <pc:docMk/>
            <pc:sldMk cId="2134478787" sldId="288"/>
            <ac:spMk id="92" creationId="{7DF74795-0AA4-08B6-A137-4E11E3B202DB}"/>
          </ac:spMkLst>
        </pc:spChg>
        <pc:spChg chg="mod topLvl">
          <ac:chgData name="Vishal Shah" userId="07432260-0bb8-4f6d-b01a-b1cba8d59480" providerId="ADAL" clId="{5925C166-ACD9-4CED-8A98-4D2207DCA78C}" dt="2024-08-09T07:21:04.862" v="1448" actId="165"/>
          <ac:spMkLst>
            <pc:docMk/>
            <pc:sldMk cId="2134478787" sldId="288"/>
            <ac:spMk id="93" creationId="{15A28366-E6AB-C8E7-1CD7-595F34F7DC1D}"/>
          </ac:spMkLst>
        </pc:spChg>
        <pc:spChg chg="mod topLvl">
          <ac:chgData name="Vishal Shah" userId="07432260-0bb8-4f6d-b01a-b1cba8d59480" providerId="ADAL" clId="{5925C166-ACD9-4CED-8A98-4D2207DCA78C}" dt="2024-08-09T07:21:04.862" v="1448" actId="165"/>
          <ac:spMkLst>
            <pc:docMk/>
            <pc:sldMk cId="2134478787" sldId="288"/>
            <ac:spMk id="94" creationId="{4E37011A-9078-A5C0-4738-5006759D17A3}"/>
          </ac:spMkLst>
        </pc:spChg>
        <pc:spChg chg="mod topLvl">
          <ac:chgData name="Vishal Shah" userId="07432260-0bb8-4f6d-b01a-b1cba8d59480" providerId="ADAL" clId="{5925C166-ACD9-4CED-8A98-4D2207DCA78C}" dt="2024-08-09T07:21:04.862" v="1448" actId="165"/>
          <ac:spMkLst>
            <pc:docMk/>
            <pc:sldMk cId="2134478787" sldId="288"/>
            <ac:spMk id="95" creationId="{4C0AF20F-860B-1AAD-6A0E-54795BF3D1C2}"/>
          </ac:spMkLst>
        </pc:spChg>
        <pc:spChg chg="mod topLvl">
          <ac:chgData name="Vishal Shah" userId="07432260-0bb8-4f6d-b01a-b1cba8d59480" providerId="ADAL" clId="{5925C166-ACD9-4CED-8A98-4D2207DCA78C}" dt="2024-08-09T07:21:04.862" v="1448" actId="165"/>
          <ac:spMkLst>
            <pc:docMk/>
            <pc:sldMk cId="2134478787" sldId="288"/>
            <ac:spMk id="96" creationId="{CA226446-38F0-DC42-19EB-720EE0F12F0B}"/>
          </ac:spMkLst>
        </pc:spChg>
        <pc:spChg chg="mod topLvl">
          <ac:chgData name="Vishal Shah" userId="07432260-0bb8-4f6d-b01a-b1cba8d59480" providerId="ADAL" clId="{5925C166-ACD9-4CED-8A98-4D2207DCA78C}" dt="2024-08-09T07:21:04.862" v="1448" actId="165"/>
          <ac:spMkLst>
            <pc:docMk/>
            <pc:sldMk cId="2134478787" sldId="288"/>
            <ac:spMk id="97" creationId="{B53B9675-19F8-4E90-A92F-7D9DD7814017}"/>
          </ac:spMkLst>
        </pc:spChg>
        <pc:spChg chg="mod topLvl">
          <ac:chgData name="Vishal Shah" userId="07432260-0bb8-4f6d-b01a-b1cba8d59480" providerId="ADAL" clId="{5925C166-ACD9-4CED-8A98-4D2207DCA78C}" dt="2024-08-09T07:21:04.862" v="1448" actId="165"/>
          <ac:spMkLst>
            <pc:docMk/>
            <pc:sldMk cId="2134478787" sldId="288"/>
            <ac:spMk id="98" creationId="{347FC4A2-31E2-00A4-20E2-6A30CE9A2648}"/>
          </ac:spMkLst>
        </pc:spChg>
        <pc:spChg chg="mod topLvl">
          <ac:chgData name="Vishal Shah" userId="07432260-0bb8-4f6d-b01a-b1cba8d59480" providerId="ADAL" clId="{5925C166-ACD9-4CED-8A98-4D2207DCA78C}" dt="2024-08-09T07:21:04.862" v="1448" actId="165"/>
          <ac:spMkLst>
            <pc:docMk/>
            <pc:sldMk cId="2134478787" sldId="288"/>
            <ac:spMk id="99" creationId="{2CA0C92E-2248-F93F-FE34-390CBD00D626}"/>
          </ac:spMkLst>
        </pc:spChg>
        <pc:spChg chg="mod topLvl">
          <ac:chgData name="Vishal Shah" userId="07432260-0bb8-4f6d-b01a-b1cba8d59480" providerId="ADAL" clId="{5925C166-ACD9-4CED-8A98-4D2207DCA78C}" dt="2024-08-09T07:21:04.862" v="1448" actId="165"/>
          <ac:spMkLst>
            <pc:docMk/>
            <pc:sldMk cId="2134478787" sldId="288"/>
            <ac:spMk id="100" creationId="{876C90A9-27A2-90FC-E037-2826FABA6B3A}"/>
          </ac:spMkLst>
        </pc:spChg>
        <pc:spChg chg="mod topLvl">
          <ac:chgData name="Vishal Shah" userId="07432260-0bb8-4f6d-b01a-b1cba8d59480" providerId="ADAL" clId="{5925C166-ACD9-4CED-8A98-4D2207DCA78C}" dt="2024-08-09T07:21:04.862" v="1448" actId="165"/>
          <ac:spMkLst>
            <pc:docMk/>
            <pc:sldMk cId="2134478787" sldId="288"/>
            <ac:spMk id="101" creationId="{15D418FE-4A06-A763-023F-26F99285352B}"/>
          </ac:spMkLst>
        </pc:spChg>
        <pc:spChg chg="mod topLvl">
          <ac:chgData name="Vishal Shah" userId="07432260-0bb8-4f6d-b01a-b1cba8d59480" providerId="ADAL" clId="{5925C166-ACD9-4CED-8A98-4D2207DCA78C}" dt="2024-08-09T07:21:04.862" v="1448" actId="165"/>
          <ac:spMkLst>
            <pc:docMk/>
            <pc:sldMk cId="2134478787" sldId="288"/>
            <ac:spMk id="102" creationId="{6A53082C-5DAB-546E-7EA2-6FB95372A1E9}"/>
          </ac:spMkLst>
        </pc:spChg>
        <pc:spChg chg="mod topLvl">
          <ac:chgData name="Vishal Shah" userId="07432260-0bb8-4f6d-b01a-b1cba8d59480" providerId="ADAL" clId="{5925C166-ACD9-4CED-8A98-4D2207DCA78C}" dt="2024-08-09T07:21:04.862" v="1448" actId="165"/>
          <ac:spMkLst>
            <pc:docMk/>
            <pc:sldMk cId="2134478787" sldId="288"/>
            <ac:spMk id="103" creationId="{F4E4160E-3388-A073-CFFC-A9F3D2B6FB1B}"/>
          </ac:spMkLst>
        </pc:spChg>
        <pc:spChg chg="mod topLvl">
          <ac:chgData name="Vishal Shah" userId="07432260-0bb8-4f6d-b01a-b1cba8d59480" providerId="ADAL" clId="{5925C166-ACD9-4CED-8A98-4D2207DCA78C}" dt="2024-08-09T07:21:04.862" v="1448" actId="165"/>
          <ac:spMkLst>
            <pc:docMk/>
            <pc:sldMk cId="2134478787" sldId="288"/>
            <ac:spMk id="104" creationId="{23C25C38-B58C-F258-7DF4-ED55284FA8A5}"/>
          </ac:spMkLst>
        </pc:spChg>
        <pc:grpChg chg="add del mod">
          <ac:chgData name="Vishal Shah" userId="07432260-0bb8-4f6d-b01a-b1cba8d59480" providerId="ADAL" clId="{5925C166-ACD9-4CED-8A98-4D2207DCA78C}" dt="2024-08-09T07:21:04.862" v="1448" actId="165"/>
          <ac:grpSpMkLst>
            <pc:docMk/>
            <pc:sldMk cId="2134478787" sldId="288"/>
            <ac:grpSpMk id="4" creationId="{6FC07352-F4E9-C5BE-8F1D-2A9D4E779D7F}"/>
          </ac:grpSpMkLst>
        </pc:grpChg>
        <pc:picChg chg="add mod">
          <ac:chgData name="Vishal Shah" userId="07432260-0bb8-4f6d-b01a-b1cba8d59480" providerId="ADAL" clId="{5925C166-ACD9-4CED-8A98-4D2207DCA78C}" dt="2024-08-09T07:18:34.198" v="1440" actId="14100"/>
          <ac:picMkLst>
            <pc:docMk/>
            <pc:sldMk cId="2134478787" sldId="288"/>
            <ac:picMk id="3" creationId="{F63A4105-0A2A-3ECA-2A04-4ABE836171BB}"/>
          </ac:picMkLst>
        </pc:picChg>
        <pc:picChg chg="add mod">
          <ac:chgData name="Vishal Shah" userId="07432260-0bb8-4f6d-b01a-b1cba8d59480" providerId="ADAL" clId="{5925C166-ACD9-4CED-8A98-4D2207DCA78C}" dt="2024-08-09T07:25:52.271" v="1465" actId="1076"/>
          <ac:picMkLst>
            <pc:docMk/>
            <pc:sldMk cId="2134478787" sldId="288"/>
            <ac:picMk id="106" creationId="{4B44C190-3AB1-DDF8-18B9-1FB4D4410F85}"/>
          </ac:picMkLst>
        </pc:picChg>
        <pc:picChg chg="add mod">
          <ac:chgData name="Vishal Shah" userId="07432260-0bb8-4f6d-b01a-b1cba8d59480" providerId="ADAL" clId="{5925C166-ACD9-4CED-8A98-4D2207DCA78C}" dt="2024-08-09T07:23:42.701" v="1454" actId="1076"/>
          <ac:picMkLst>
            <pc:docMk/>
            <pc:sldMk cId="2134478787" sldId="288"/>
            <ac:picMk id="108" creationId="{252E1115-627B-568D-FBC9-EDA1610DF5F5}"/>
          </ac:picMkLst>
        </pc:picChg>
        <pc:picChg chg="add mod">
          <ac:chgData name="Vishal Shah" userId="07432260-0bb8-4f6d-b01a-b1cba8d59480" providerId="ADAL" clId="{5925C166-ACD9-4CED-8A98-4D2207DCA78C}" dt="2024-08-09T07:21:39.441" v="1450"/>
          <ac:picMkLst>
            <pc:docMk/>
            <pc:sldMk cId="2134478787" sldId="288"/>
            <ac:picMk id="109" creationId="{70C56BDF-78D0-0F8E-3113-B22E6E58A3D7}"/>
          </ac:picMkLst>
        </pc:picChg>
        <pc:picChg chg="add mod">
          <ac:chgData name="Vishal Shah" userId="07432260-0bb8-4f6d-b01a-b1cba8d59480" providerId="ADAL" clId="{5925C166-ACD9-4CED-8A98-4D2207DCA78C}" dt="2024-08-09T07:25:14.069" v="1461" actId="931"/>
          <ac:picMkLst>
            <pc:docMk/>
            <pc:sldMk cId="2134478787" sldId="288"/>
            <ac:picMk id="111" creationId="{0A3CB5A7-E626-DB01-82EF-132401CEACE2}"/>
          </ac:picMkLst>
        </pc:picChg>
        <pc:picChg chg="add mod">
          <ac:chgData name="Vishal Shah" userId="07432260-0bb8-4f6d-b01a-b1cba8d59480" providerId="ADAL" clId="{5925C166-ACD9-4CED-8A98-4D2207DCA78C}" dt="2024-08-09T07:25:54.720" v="1466" actId="1076"/>
          <ac:picMkLst>
            <pc:docMk/>
            <pc:sldMk cId="2134478787" sldId="288"/>
            <ac:picMk id="113" creationId="{32DB11DC-6792-00AD-D1DA-2945676B254F}"/>
          </ac:picMkLst>
        </pc:picChg>
        <pc:picChg chg="add mod">
          <ac:chgData name="Vishal Shah" userId="07432260-0bb8-4f6d-b01a-b1cba8d59480" providerId="ADAL" clId="{5925C166-ACD9-4CED-8A98-4D2207DCA78C}" dt="2024-08-09T07:26:31.028" v="1469" actId="207"/>
          <ac:picMkLst>
            <pc:docMk/>
            <pc:sldMk cId="2134478787" sldId="288"/>
            <ac:picMk id="115" creationId="{FF349B3D-5C27-145B-326D-C03636949D76}"/>
          </ac:picMkLst>
        </pc:picChg>
      </pc:sldChg>
      <pc:sldChg chg="addSp delSp modSp new mod modClrScheme chgLayout">
        <pc:chgData name="Vishal Shah" userId="07432260-0bb8-4f6d-b01a-b1cba8d59480" providerId="ADAL" clId="{5925C166-ACD9-4CED-8A98-4D2207DCA78C}" dt="2024-08-09T07:43:55.728" v="1538" actId="14100"/>
        <pc:sldMkLst>
          <pc:docMk/>
          <pc:sldMk cId="4157092710" sldId="289"/>
        </pc:sldMkLst>
        <pc:spChg chg="del">
          <ac:chgData name="Vishal Shah" userId="07432260-0bb8-4f6d-b01a-b1cba8d59480" providerId="ADAL" clId="{5925C166-ACD9-4CED-8A98-4D2207DCA78C}" dt="2024-08-09T07:43:44.422" v="1533" actId="700"/>
          <ac:spMkLst>
            <pc:docMk/>
            <pc:sldMk cId="4157092710" sldId="289"/>
            <ac:spMk id="2" creationId="{0DCBCB6B-77E6-C4B4-3291-E5C5E5FF1F87}"/>
          </ac:spMkLst>
        </pc:spChg>
        <pc:graphicFrameChg chg="add mod modGraphic">
          <ac:chgData name="Vishal Shah" userId="07432260-0bb8-4f6d-b01a-b1cba8d59480" providerId="ADAL" clId="{5925C166-ACD9-4CED-8A98-4D2207DCA78C}" dt="2024-08-09T07:43:55.728" v="1538" actId="14100"/>
          <ac:graphicFrameMkLst>
            <pc:docMk/>
            <pc:sldMk cId="4157092710" sldId="289"/>
            <ac:graphicFrameMk id="5" creationId="{60235215-A2D9-997B-81A4-273A24A72505}"/>
          </ac:graphicFrameMkLst>
        </pc:graphicFrameChg>
      </pc:sldChg>
      <pc:sldMasterChg chg="addSldLayout modSldLayout">
        <pc:chgData name="Vishal Shah" userId="07432260-0bb8-4f6d-b01a-b1cba8d59480" providerId="ADAL" clId="{5925C166-ACD9-4CED-8A98-4D2207DCA78C}" dt="2024-08-09T06:39:50.592" v="1166" actId="1076"/>
        <pc:sldMasterMkLst>
          <pc:docMk/>
          <pc:sldMasterMk cId="3084718933" sldId="2147483648"/>
        </pc:sldMasterMkLst>
        <pc:sldLayoutChg chg="addSp delSp modSp add mod modTransition">
          <pc:chgData name="Vishal Shah" userId="07432260-0bb8-4f6d-b01a-b1cba8d59480" providerId="ADAL" clId="{5925C166-ACD9-4CED-8A98-4D2207DCA78C}" dt="2024-08-09T06:11:39.244" v="932" actId="478"/>
          <pc:sldLayoutMkLst>
            <pc:docMk/>
            <pc:sldMasterMk cId="3084718933" sldId="2147483648"/>
            <pc:sldLayoutMk cId="904779506" sldId="2147483660"/>
          </pc:sldLayoutMkLst>
          <pc:spChg chg="add del">
            <ac:chgData name="Vishal Shah" userId="07432260-0bb8-4f6d-b01a-b1cba8d59480" providerId="ADAL" clId="{5925C166-ACD9-4CED-8A98-4D2207DCA78C}" dt="2024-08-09T06:02:15.142" v="837" actId="11529"/>
            <ac:spMkLst>
              <pc:docMk/>
              <pc:sldMasterMk cId="3084718933" sldId="2147483648"/>
              <pc:sldLayoutMk cId="904779506" sldId="2147483660"/>
              <ac:spMk id="5" creationId="{95F19711-DAF3-2817-4F32-3F11AEA88665}"/>
            </ac:spMkLst>
          </pc:spChg>
          <pc:spChg chg="add mod">
            <ac:chgData name="Vishal Shah" userId="07432260-0bb8-4f6d-b01a-b1cba8d59480" providerId="ADAL" clId="{5925C166-ACD9-4CED-8A98-4D2207DCA78C}" dt="2024-08-09T06:11:37.990" v="931" actId="1076"/>
            <ac:spMkLst>
              <pc:docMk/>
              <pc:sldMasterMk cId="3084718933" sldId="2147483648"/>
              <pc:sldLayoutMk cId="904779506" sldId="2147483660"/>
              <ac:spMk id="6" creationId="{BD6F1999-0751-EA3F-1211-3C549EBB93B5}"/>
            </ac:spMkLst>
          </pc:spChg>
          <pc:spChg chg="add del">
            <ac:chgData name="Vishal Shah" userId="07432260-0bb8-4f6d-b01a-b1cba8d59480" providerId="ADAL" clId="{5925C166-ACD9-4CED-8A98-4D2207DCA78C}" dt="2024-08-09T06:03:14.906" v="845" actId="11529"/>
            <ac:spMkLst>
              <pc:docMk/>
              <pc:sldMasterMk cId="3084718933" sldId="2147483648"/>
              <pc:sldLayoutMk cId="904779506" sldId="2147483660"/>
              <ac:spMk id="7" creationId="{11071656-D45C-28F6-3FD0-DAA663E85585}"/>
            </ac:spMkLst>
          </pc:spChg>
          <pc:spChg chg="add del mod">
            <ac:chgData name="Vishal Shah" userId="07432260-0bb8-4f6d-b01a-b1cba8d59480" providerId="ADAL" clId="{5925C166-ACD9-4CED-8A98-4D2207DCA78C}" dt="2024-08-09T06:04:47.944" v="859" actId="478"/>
            <ac:spMkLst>
              <pc:docMk/>
              <pc:sldMasterMk cId="3084718933" sldId="2147483648"/>
              <pc:sldLayoutMk cId="904779506" sldId="2147483660"/>
              <ac:spMk id="8" creationId="{67FCA41B-0EEC-7105-B1A3-A9C24DEA9564}"/>
            </ac:spMkLst>
          </pc:spChg>
          <pc:spChg chg="add del">
            <ac:chgData name="Vishal Shah" userId="07432260-0bb8-4f6d-b01a-b1cba8d59480" providerId="ADAL" clId="{5925C166-ACD9-4CED-8A98-4D2207DCA78C}" dt="2024-08-09T06:04:54.860" v="860" actId="11529"/>
            <ac:spMkLst>
              <pc:docMk/>
              <pc:sldMasterMk cId="3084718933" sldId="2147483648"/>
              <pc:sldLayoutMk cId="904779506" sldId="2147483660"/>
              <ac:spMk id="9" creationId="{13ADA582-1729-DFE9-911E-C9D3FBA6DFD4}"/>
            </ac:spMkLst>
          </pc:spChg>
          <pc:spChg chg="add del mod">
            <ac:chgData name="Vishal Shah" userId="07432260-0bb8-4f6d-b01a-b1cba8d59480" providerId="ADAL" clId="{5925C166-ACD9-4CED-8A98-4D2207DCA78C}" dt="2024-08-09T06:08:05.489" v="894" actId="478"/>
            <ac:spMkLst>
              <pc:docMk/>
              <pc:sldMasterMk cId="3084718933" sldId="2147483648"/>
              <pc:sldLayoutMk cId="904779506" sldId="2147483660"/>
              <ac:spMk id="10" creationId="{2781343D-0CBD-F0C5-DBE4-ACE488CC60B8}"/>
            </ac:spMkLst>
          </pc:spChg>
          <pc:spChg chg="add mod">
            <ac:chgData name="Vishal Shah" userId="07432260-0bb8-4f6d-b01a-b1cba8d59480" providerId="ADAL" clId="{5925C166-ACD9-4CED-8A98-4D2207DCA78C}" dt="2024-08-09T06:11:37.990" v="931" actId="1076"/>
            <ac:spMkLst>
              <pc:docMk/>
              <pc:sldMasterMk cId="3084718933" sldId="2147483648"/>
              <pc:sldLayoutMk cId="904779506" sldId="2147483660"/>
              <ac:spMk id="12" creationId="{E31546AB-4ED5-BC24-3CE1-FF168D81E95D}"/>
            </ac:spMkLst>
          </pc:spChg>
          <pc:spChg chg="add mod">
            <ac:chgData name="Vishal Shah" userId="07432260-0bb8-4f6d-b01a-b1cba8d59480" providerId="ADAL" clId="{5925C166-ACD9-4CED-8A98-4D2207DCA78C}" dt="2024-08-09T06:10:42.102" v="919" actId="1076"/>
            <ac:spMkLst>
              <pc:docMk/>
              <pc:sldMasterMk cId="3084718933" sldId="2147483648"/>
              <pc:sldLayoutMk cId="904779506" sldId="2147483660"/>
              <ac:spMk id="13" creationId="{C59AC342-E849-DA67-4C12-162C2904BE48}"/>
            </ac:spMkLst>
          </pc:spChg>
          <pc:spChg chg="mod">
            <ac:chgData name="Vishal Shah" userId="07432260-0bb8-4f6d-b01a-b1cba8d59480" providerId="ADAL" clId="{5925C166-ACD9-4CED-8A98-4D2207DCA78C}" dt="2024-08-09T06:11:20.571" v="925" actId="27803"/>
            <ac:spMkLst>
              <pc:docMk/>
              <pc:sldMasterMk cId="3084718933" sldId="2147483648"/>
              <pc:sldLayoutMk cId="904779506" sldId="2147483660"/>
              <ac:spMk id="18" creationId="{D9C5CB13-630A-AAE5-EDCB-BE28F8BCD807}"/>
            </ac:spMkLst>
          </pc:spChg>
          <pc:spChg chg="mod">
            <ac:chgData name="Vishal Shah" userId="07432260-0bb8-4f6d-b01a-b1cba8d59480" providerId="ADAL" clId="{5925C166-ACD9-4CED-8A98-4D2207DCA78C}" dt="2024-08-09T06:11:20.571" v="925" actId="27803"/>
            <ac:spMkLst>
              <pc:docMk/>
              <pc:sldMasterMk cId="3084718933" sldId="2147483648"/>
              <pc:sldLayoutMk cId="904779506" sldId="2147483660"/>
              <ac:spMk id="19" creationId="{C8A59590-7194-6C11-D920-1593AC7DEA35}"/>
            </ac:spMkLst>
          </pc:spChg>
          <pc:spChg chg="mod">
            <ac:chgData name="Vishal Shah" userId="07432260-0bb8-4f6d-b01a-b1cba8d59480" providerId="ADAL" clId="{5925C166-ACD9-4CED-8A98-4D2207DCA78C}" dt="2024-08-09T06:11:20.571" v="925" actId="27803"/>
            <ac:spMkLst>
              <pc:docMk/>
              <pc:sldMasterMk cId="3084718933" sldId="2147483648"/>
              <pc:sldLayoutMk cId="904779506" sldId="2147483660"/>
              <ac:spMk id="20" creationId="{6EA079B9-8AE0-591B-0669-6C74DB3D6BE3}"/>
            </ac:spMkLst>
          </pc:spChg>
          <pc:spChg chg="mod">
            <ac:chgData name="Vishal Shah" userId="07432260-0bb8-4f6d-b01a-b1cba8d59480" providerId="ADAL" clId="{5925C166-ACD9-4CED-8A98-4D2207DCA78C}" dt="2024-08-09T06:11:20.571" v="925" actId="27803"/>
            <ac:spMkLst>
              <pc:docMk/>
              <pc:sldMasterMk cId="3084718933" sldId="2147483648"/>
              <pc:sldLayoutMk cId="904779506" sldId="2147483660"/>
              <ac:spMk id="21" creationId="{16C38B3B-945A-6265-3D62-BCB9FA9C0F4C}"/>
            </ac:spMkLst>
          </pc:spChg>
          <pc:spChg chg="mod">
            <ac:chgData name="Vishal Shah" userId="07432260-0bb8-4f6d-b01a-b1cba8d59480" providerId="ADAL" clId="{5925C166-ACD9-4CED-8A98-4D2207DCA78C}" dt="2024-08-09T06:11:20.571" v="925" actId="27803"/>
            <ac:spMkLst>
              <pc:docMk/>
              <pc:sldMasterMk cId="3084718933" sldId="2147483648"/>
              <pc:sldLayoutMk cId="904779506" sldId="2147483660"/>
              <ac:spMk id="22" creationId="{E835B8FF-2E1E-EB29-6E4B-BE2B14B83545}"/>
            </ac:spMkLst>
          </pc:spChg>
          <pc:grpChg chg="mod">
            <ac:chgData name="Vishal Shah" userId="07432260-0bb8-4f6d-b01a-b1cba8d59480" providerId="ADAL" clId="{5925C166-ACD9-4CED-8A98-4D2207DCA78C}" dt="2024-08-09T06:11:31.808" v="930" actId="14100"/>
            <ac:grpSpMkLst>
              <pc:docMk/>
              <pc:sldMasterMk cId="3084718933" sldId="2147483648"/>
              <pc:sldLayoutMk cId="904779506" sldId="2147483660"/>
              <ac:grpSpMk id="17" creationId="{AFFEDAD7-E8CD-FFBC-1152-F1263E77EEB3}"/>
            </ac:grpSpMkLst>
          </pc:grpChg>
          <pc:picChg chg="add del mod">
            <ac:chgData name="Vishal Shah" userId="07432260-0bb8-4f6d-b01a-b1cba8d59480" providerId="ADAL" clId="{5925C166-ACD9-4CED-8A98-4D2207DCA78C}" dt="2024-08-09T06:11:39.244" v="932" actId="478"/>
            <ac:picMkLst>
              <pc:docMk/>
              <pc:sldMasterMk cId="3084718933" sldId="2147483648"/>
              <pc:sldLayoutMk cId="904779506" sldId="2147483660"/>
              <ac:picMk id="11" creationId="{7F063B56-0CF8-07C5-6D12-5755FDEA076E}"/>
            </ac:picMkLst>
          </pc:picChg>
          <pc:picChg chg="add del mod">
            <ac:chgData name="Vishal Shah" userId="07432260-0bb8-4f6d-b01a-b1cba8d59480" providerId="ADAL" clId="{5925C166-ACD9-4CED-8A98-4D2207DCA78C}" dt="2024-08-09T06:11:08.068" v="922" actId="21"/>
            <ac:picMkLst>
              <pc:docMk/>
              <pc:sldMasterMk cId="3084718933" sldId="2147483648"/>
              <pc:sldLayoutMk cId="904779506" sldId="2147483660"/>
              <ac:picMk id="15" creationId="{711D835A-8C60-8864-6360-8B39D8885B9F}"/>
            </ac:picMkLst>
          </pc:picChg>
          <pc:picChg chg="add del mod">
            <ac:chgData name="Vishal Shah" userId="07432260-0bb8-4f6d-b01a-b1cba8d59480" providerId="ADAL" clId="{5925C166-ACD9-4CED-8A98-4D2207DCA78C}" dt="2024-08-09T06:11:20.571" v="925" actId="27803"/>
            <ac:picMkLst>
              <pc:docMk/>
              <pc:sldMasterMk cId="3084718933" sldId="2147483648"/>
              <pc:sldLayoutMk cId="904779506" sldId="2147483660"/>
              <ac:picMk id="16" creationId="{711D835A-8C60-8864-6360-8B39D8885B9F}"/>
            </ac:picMkLst>
          </pc:picChg>
        </pc:sldLayoutChg>
        <pc:sldLayoutChg chg="addSp delSp modSp add mod modTransition">
          <pc:chgData name="Vishal Shah" userId="07432260-0bb8-4f6d-b01a-b1cba8d59480" providerId="ADAL" clId="{5925C166-ACD9-4CED-8A98-4D2207DCA78C}" dt="2024-08-09T06:39:50.592" v="1166" actId="1076"/>
          <pc:sldLayoutMkLst>
            <pc:docMk/>
            <pc:sldMasterMk cId="3084718933" sldId="2147483648"/>
            <pc:sldLayoutMk cId="1731805665" sldId="2147483661"/>
          </pc:sldLayoutMkLst>
          <pc:spChg chg="add del">
            <ac:chgData name="Vishal Shah" userId="07432260-0bb8-4f6d-b01a-b1cba8d59480" providerId="ADAL" clId="{5925C166-ACD9-4CED-8A98-4D2207DCA78C}" dt="2024-08-09T06:13:35.905" v="952" actId="11529"/>
            <ac:spMkLst>
              <pc:docMk/>
              <pc:sldMasterMk cId="3084718933" sldId="2147483648"/>
              <pc:sldLayoutMk cId="1731805665" sldId="2147483661"/>
              <ac:spMk id="6" creationId="{5BFCA5CE-A6AB-6628-5AD9-6817DC3C3F11}"/>
            </ac:spMkLst>
          </pc:spChg>
          <pc:spChg chg="add mod">
            <ac:chgData name="Vishal Shah" userId="07432260-0bb8-4f6d-b01a-b1cba8d59480" providerId="ADAL" clId="{5925C166-ACD9-4CED-8A98-4D2207DCA78C}" dt="2024-08-09T06:13:39.872" v="953" actId="11530"/>
            <ac:spMkLst>
              <pc:docMk/>
              <pc:sldMasterMk cId="3084718933" sldId="2147483648"/>
              <pc:sldLayoutMk cId="1731805665" sldId="2147483661"/>
              <ac:spMk id="7" creationId="{13947AB7-E4E5-1432-4E48-EBC6237BF651}"/>
            </ac:spMkLst>
          </pc:spChg>
          <pc:spChg chg="add mod">
            <ac:chgData name="Vishal Shah" userId="07432260-0bb8-4f6d-b01a-b1cba8d59480" providerId="ADAL" clId="{5925C166-ACD9-4CED-8A98-4D2207DCA78C}" dt="2024-08-09T06:14:14.105" v="960" actId="14100"/>
            <ac:spMkLst>
              <pc:docMk/>
              <pc:sldMasterMk cId="3084718933" sldId="2147483648"/>
              <pc:sldLayoutMk cId="1731805665" sldId="2147483661"/>
              <ac:spMk id="8" creationId="{91FCCA61-9F95-910B-7098-A240B8D6167C}"/>
            </ac:spMkLst>
          </pc:spChg>
          <pc:spChg chg="add mod">
            <ac:chgData name="Vishal Shah" userId="07432260-0bb8-4f6d-b01a-b1cba8d59480" providerId="ADAL" clId="{5925C166-ACD9-4CED-8A98-4D2207DCA78C}" dt="2024-08-09T06:18:21.532" v="1026" actId="165"/>
            <ac:spMkLst>
              <pc:docMk/>
              <pc:sldMasterMk cId="3084718933" sldId="2147483648"/>
              <pc:sldLayoutMk cId="1731805665" sldId="2147483661"/>
              <ac:spMk id="9" creationId="{A38982FD-AF05-DBB1-65F3-9E4C5C4D9E51}"/>
            </ac:spMkLst>
          </pc:spChg>
          <pc:spChg chg="add mod">
            <ac:chgData name="Vishal Shah" userId="07432260-0bb8-4f6d-b01a-b1cba8d59480" providerId="ADAL" clId="{5925C166-ACD9-4CED-8A98-4D2207DCA78C}" dt="2024-08-09T06:18:21.532" v="1026" actId="165"/>
            <ac:spMkLst>
              <pc:docMk/>
              <pc:sldMasterMk cId="3084718933" sldId="2147483648"/>
              <pc:sldLayoutMk cId="1731805665" sldId="2147483661"/>
              <ac:spMk id="10" creationId="{43BA351B-E12C-C68F-4683-7A3F4EC9DD0F}"/>
            </ac:spMkLst>
          </pc:spChg>
          <pc:spChg chg="mod">
            <ac:chgData name="Vishal Shah" userId="07432260-0bb8-4f6d-b01a-b1cba8d59480" providerId="ADAL" clId="{5925C166-ACD9-4CED-8A98-4D2207DCA78C}" dt="2024-08-09T06:18:21.532" v="1026" actId="165"/>
            <ac:spMkLst>
              <pc:docMk/>
              <pc:sldMasterMk cId="3084718933" sldId="2147483648"/>
              <pc:sldLayoutMk cId="1731805665" sldId="2147483661"/>
              <ac:spMk id="15" creationId="{CDD57508-0436-8975-C3F4-D1A3C2269568}"/>
            </ac:spMkLst>
          </pc:spChg>
          <pc:spChg chg="mod">
            <ac:chgData name="Vishal Shah" userId="07432260-0bb8-4f6d-b01a-b1cba8d59480" providerId="ADAL" clId="{5925C166-ACD9-4CED-8A98-4D2207DCA78C}" dt="2024-08-09T06:18:21.532" v="1026" actId="165"/>
            <ac:spMkLst>
              <pc:docMk/>
              <pc:sldMasterMk cId="3084718933" sldId="2147483648"/>
              <pc:sldLayoutMk cId="1731805665" sldId="2147483661"/>
              <ac:spMk id="16" creationId="{329EADBD-6CC5-FD06-32DF-ED974B8DC97D}"/>
            </ac:spMkLst>
          </pc:spChg>
          <pc:spChg chg="add del">
            <ac:chgData name="Vishal Shah" userId="07432260-0bb8-4f6d-b01a-b1cba8d59480" providerId="ADAL" clId="{5925C166-ACD9-4CED-8A98-4D2207DCA78C}" dt="2024-08-09T06:30:33.024" v="1060" actId="11529"/>
            <ac:spMkLst>
              <pc:docMk/>
              <pc:sldMasterMk cId="3084718933" sldId="2147483648"/>
              <pc:sldLayoutMk cId="1731805665" sldId="2147483661"/>
              <ac:spMk id="22" creationId="{0D12D125-9F8C-07C8-7C77-198890D87F6B}"/>
            </ac:spMkLst>
          </pc:spChg>
          <pc:spChg chg="add mod">
            <ac:chgData name="Vishal Shah" userId="07432260-0bb8-4f6d-b01a-b1cba8d59480" providerId="ADAL" clId="{5925C166-ACD9-4CED-8A98-4D2207DCA78C}" dt="2024-08-09T06:30:33.024" v="1060" actId="11529"/>
            <ac:spMkLst>
              <pc:docMk/>
              <pc:sldMasterMk cId="3084718933" sldId="2147483648"/>
              <pc:sldLayoutMk cId="1731805665" sldId="2147483661"/>
              <ac:spMk id="23" creationId="{736DF0A1-30F3-9470-A155-BDDEA3BFB78C}"/>
            </ac:spMkLst>
          </pc:spChg>
          <pc:spChg chg="add del">
            <ac:chgData name="Vishal Shah" userId="07432260-0bb8-4f6d-b01a-b1cba8d59480" providerId="ADAL" clId="{5925C166-ACD9-4CED-8A98-4D2207DCA78C}" dt="2024-08-09T06:32:37.632" v="1071" actId="11529"/>
            <ac:spMkLst>
              <pc:docMk/>
              <pc:sldMasterMk cId="3084718933" sldId="2147483648"/>
              <pc:sldLayoutMk cId="1731805665" sldId="2147483661"/>
              <ac:spMk id="24" creationId="{4AAC0CEB-2CF8-1E45-2AF3-9F9594E03C76}"/>
            </ac:spMkLst>
          </pc:spChg>
          <pc:spChg chg="add del mod">
            <ac:chgData name="Vishal Shah" userId="07432260-0bb8-4f6d-b01a-b1cba8d59480" providerId="ADAL" clId="{5925C166-ACD9-4CED-8A98-4D2207DCA78C}" dt="2024-08-09T06:38:11.144" v="1135" actId="478"/>
            <ac:spMkLst>
              <pc:docMk/>
              <pc:sldMasterMk cId="3084718933" sldId="2147483648"/>
              <pc:sldLayoutMk cId="1731805665" sldId="2147483661"/>
              <ac:spMk id="25" creationId="{D89D9C2A-D423-0127-6597-E9A26692A36C}"/>
            </ac:spMkLst>
          </pc:spChg>
          <pc:spChg chg="add mod">
            <ac:chgData name="Vishal Shah" userId="07432260-0bb8-4f6d-b01a-b1cba8d59480" providerId="ADAL" clId="{5925C166-ACD9-4CED-8A98-4D2207DCA78C}" dt="2024-08-09T06:38:15.096" v="1136" actId="1076"/>
            <ac:spMkLst>
              <pc:docMk/>
              <pc:sldMasterMk cId="3084718933" sldId="2147483648"/>
              <pc:sldLayoutMk cId="1731805665" sldId="2147483661"/>
              <ac:spMk id="26" creationId="{8D1973C8-7244-76FC-0CCF-76509B89B85B}"/>
            </ac:spMkLst>
          </pc:spChg>
          <pc:spChg chg="mod">
            <ac:chgData name="Vishal Shah" userId="07432260-0bb8-4f6d-b01a-b1cba8d59480" providerId="ADAL" clId="{5925C166-ACD9-4CED-8A98-4D2207DCA78C}" dt="2024-08-09T06:38:17.946" v="1138" actId="571"/>
            <ac:spMkLst>
              <pc:docMk/>
              <pc:sldMasterMk cId="3084718933" sldId="2147483648"/>
              <pc:sldLayoutMk cId="1731805665" sldId="2147483661"/>
              <ac:spMk id="30" creationId="{C6E2BD6D-DD36-2D02-C35F-27A67D38311C}"/>
            </ac:spMkLst>
          </pc:spChg>
          <pc:spChg chg="mod">
            <ac:chgData name="Vishal Shah" userId="07432260-0bb8-4f6d-b01a-b1cba8d59480" providerId="ADAL" clId="{5925C166-ACD9-4CED-8A98-4D2207DCA78C}" dt="2024-08-09T06:38:17.946" v="1138" actId="571"/>
            <ac:spMkLst>
              <pc:docMk/>
              <pc:sldMasterMk cId="3084718933" sldId="2147483648"/>
              <pc:sldLayoutMk cId="1731805665" sldId="2147483661"/>
              <ac:spMk id="31" creationId="{BADD3F92-F27B-8DF1-A4A4-F8196129383C}"/>
            </ac:spMkLst>
          </pc:spChg>
          <pc:spChg chg="mod">
            <ac:chgData name="Vishal Shah" userId="07432260-0bb8-4f6d-b01a-b1cba8d59480" providerId="ADAL" clId="{5925C166-ACD9-4CED-8A98-4D2207DCA78C}" dt="2024-08-09T06:38:17.946" v="1138" actId="571"/>
            <ac:spMkLst>
              <pc:docMk/>
              <pc:sldMasterMk cId="3084718933" sldId="2147483648"/>
              <pc:sldLayoutMk cId="1731805665" sldId="2147483661"/>
              <ac:spMk id="32" creationId="{9CEDA325-523B-D699-44CE-2A6218FE20C0}"/>
            </ac:spMkLst>
          </pc:spChg>
          <pc:spChg chg="mod">
            <ac:chgData name="Vishal Shah" userId="07432260-0bb8-4f6d-b01a-b1cba8d59480" providerId="ADAL" clId="{5925C166-ACD9-4CED-8A98-4D2207DCA78C}" dt="2024-08-09T06:38:17.946" v="1138" actId="571"/>
            <ac:spMkLst>
              <pc:docMk/>
              <pc:sldMasterMk cId="3084718933" sldId="2147483648"/>
              <pc:sldLayoutMk cId="1731805665" sldId="2147483661"/>
              <ac:spMk id="33" creationId="{36ACFBE5-6038-465A-8837-84776AD71548}"/>
            </ac:spMkLst>
          </pc:spChg>
          <pc:spChg chg="add mod">
            <ac:chgData name="Vishal Shah" userId="07432260-0bb8-4f6d-b01a-b1cba8d59480" providerId="ADAL" clId="{5925C166-ACD9-4CED-8A98-4D2207DCA78C}" dt="2024-08-09T06:38:17.946" v="1138" actId="571"/>
            <ac:spMkLst>
              <pc:docMk/>
              <pc:sldMasterMk cId="3084718933" sldId="2147483648"/>
              <pc:sldLayoutMk cId="1731805665" sldId="2147483661"/>
              <ac:spMk id="34" creationId="{D1AEA61C-EF3B-03E4-96FF-DBF72ABDFBF0}"/>
            </ac:spMkLst>
          </pc:spChg>
          <pc:spChg chg="del mod topLvl">
            <ac:chgData name="Vishal Shah" userId="07432260-0bb8-4f6d-b01a-b1cba8d59480" providerId="ADAL" clId="{5925C166-ACD9-4CED-8A98-4D2207DCA78C}" dt="2024-08-09T06:39:06.074" v="1157" actId="478"/>
            <ac:spMkLst>
              <pc:docMk/>
              <pc:sldMasterMk cId="3084718933" sldId="2147483648"/>
              <pc:sldLayoutMk cId="1731805665" sldId="2147483661"/>
              <ac:spMk id="38" creationId="{387AB549-56A4-393E-13D5-1A6C95E660C6}"/>
            </ac:spMkLst>
          </pc:spChg>
          <pc:spChg chg="del mod topLvl">
            <ac:chgData name="Vishal Shah" userId="07432260-0bb8-4f6d-b01a-b1cba8d59480" providerId="ADAL" clId="{5925C166-ACD9-4CED-8A98-4D2207DCA78C}" dt="2024-08-09T06:39:04.385" v="1156" actId="478"/>
            <ac:spMkLst>
              <pc:docMk/>
              <pc:sldMasterMk cId="3084718933" sldId="2147483648"/>
              <pc:sldLayoutMk cId="1731805665" sldId="2147483661"/>
              <ac:spMk id="39" creationId="{011B9D3C-79E3-6D8B-825A-AD5A1956A46C}"/>
            </ac:spMkLst>
          </pc:spChg>
          <pc:spChg chg="mod">
            <ac:chgData name="Vishal Shah" userId="07432260-0bb8-4f6d-b01a-b1cba8d59480" providerId="ADAL" clId="{5925C166-ACD9-4CED-8A98-4D2207DCA78C}" dt="2024-08-09T06:38:59.766" v="1155" actId="207"/>
            <ac:spMkLst>
              <pc:docMk/>
              <pc:sldMasterMk cId="3084718933" sldId="2147483648"/>
              <pc:sldLayoutMk cId="1731805665" sldId="2147483661"/>
              <ac:spMk id="40" creationId="{19846734-436B-F519-8F70-6DA88B39507B}"/>
            </ac:spMkLst>
          </pc:spChg>
          <pc:spChg chg="mod">
            <ac:chgData name="Vishal Shah" userId="07432260-0bb8-4f6d-b01a-b1cba8d59480" providerId="ADAL" clId="{5925C166-ACD9-4CED-8A98-4D2207DCA78C}" dt="2024-08-09T06:38:57.104" v="1154" actId="207"/>
            <ac:spMkLst>
              <pc:docMk/>
              <pc:sldMasterMk cId="3084718933" sldId="2147483648"/>
              <pc:sldLayoutMk cId="1731805665" sldId="2147483661"/>
              <ac:spMk id="41" creationId="{2F65BEE4-BDCE-6855-0115-B5BFE63C75AC}"/>
            </ac:spMkLst>
          </pc:spChg>
          <pc:grpChg chg="add mod topLvl">
            <ac:chgData name="Vishal Shah" userId="07432260-0bb8-4f6d-b01a-b1cba8d59480" providerId="ADAL" clId="{5925C166-ACD9-4CED-8A98-4D2207DCA78C}" dt="2024-08-09T06:18:23.936" v="1027" actId="164"/>
            <ac:grpSpMkLst>
              <pc:docMk/>
              <pc:sldMasterMk cId="3084718933" sldId="2147483648"/>
              <pc:sldLayoutMk cId="1731805665" sldId="2147483661"/>
              <ac:grpSpMk id="11" creationId="{A70ECE23-B4EF-A492-88D2-642752DC79EC}"/>
            </ac:grpSpMkLst>
          </pc:grpChg>
          <pc:grpChg chg="del mod">
            <ac:chgData name="Vishal Shah" userId="07432260-0bb8-4f6d-b01a-b1cba8d59480" providerId="ADAL" clId="{5925C166-ACD9-4CED-8A98-4D2207DCA78C}" dt="2024-08-09T06:17:16.224" v="1009" actId="27803"/>
            <ac:grpSpMkLst>
              <pc:docMk/>
              <pc:sldMasterMk cId="3084718933" sldId="2147483648"/>
              <pc:sldLayoutMk cId="1731805665" sldId="2147483661"/>
              <ac:grpSpMk id="14" creationId="{2FF95F3C-B290-8B18-3675-58D1EA27ED8F}"/>
            </ac:grpSpMkLst>
          </pc:grpChg>
          <pc:grpChg chg="add mod topLvl">
            <ac:chgData name="Vishal Shah" userId="07432260-0bb8-4f6d-b01a-b1cba8d59480" providerId="ADAL" clId="{5925C166-ACD9-4CED-8A98-4D2207DCA78C}" dt="2024-08-09T06:18:23.936" v="1027" actId="164"/>
            <ac:grpSpMkLst>
              <pc:docMk/>
              <pc:sldMasterMk cId="3084718933" sldId="2147483648"/>
              <pc:sldLayoutMk cId="1731805665" sldId="2147483661"/>
              <ac:grpSpMk id="17" creationId="{06941D7A-C179-92F0-D870-A452D78B2A75}"/>
            </ac:grpSpMkLst>
          </pc:grpChg>
          <pc:grpChg chg="add del mod">
            <ac:chgData name="Vishal Shah" userId="07432260-0bb8-4f6d-b01a-b1cba8d59480" providerId="ADAL" clId="{5925C166-ACD9-4CED-8A98-4D2207DCA78C}" dt="2024-08-09T06:17:58.662" v="1023" actId="165"/>
            <ac:grpSpMkLst>
              <pc:docMk/>
              <pc:sldMasterMk cId="3084718933" sldId="2147483648"/>
              <pc:sldLayoutMk cId="1731805665" sldId="2147483661"/>
              <ac:grpSpMk id="18" creationId="{4D30CBB6-B65A-FB52-83F3-866F636958B0}"/>
            </ac:grpSpMkLst>
          </pc:grpChg>
          <pc:grpChg chg="add del mod">
            <ac:chgData name="Vishal Shah" userId="07432260-0bb8-4f6d-b01a-b1cba8d59480" providerId="ADAL" clId="{5925C166-ACD9-4CED-8A98-4D2207DCA78C}" dt="2024-08-09T06:18:21.532" v="1026" actId="165"/>
            <ac:grpSpMkLst>
              <pc:docMk/>
              <pc:sldMasterMk cId="3084718933" sldId="2147483648"/>
              <pc:sldLayoutMk cId="1731805665" sldId="2147483661"/>
              <ac:grpSpMk id="19" creationId="{A56B9C6F-5E74-7F43-FD56-A9A0DACA66B3}"/>
            </ac:grpSpMkLst>
          </pc:grpChg>
          <pc:grpChg chg="add mod">
            <ac:chgData name="Vishal Shah" userId="07432260-0bb8-4f6d-b01a-b1cba8d59480" providerId="ADAL" clId="{5925C166-ACD9-4CED-8A98-4D2207DCA78C}" dt="2024-08-09T06:19:00.688" v="1035" actId="1076"/>
            <ac:grpSpMkLst>
              <pc:docMk/>
              <pc:sldMasterMk cId="3084718933" sldId="2147483648"/>
              <pc:sldLayoutMk cId="1731805665" sldId="2147483661"/>
              <ac:grpSpMk id="20" creationId="{4F729894-5478-3502-0345-508E09B1E474}"/>
            </ac:grpSpMkLst>
          </pc:grpChg>
          <pc:grpChg chg="add mod">
            <ac:chgData name="Vishal Shah" userId="07432260-0bb8-4f6d-b01a-b1cba8d59480" providerId="ADAL" clId="{5925C166-ACD9-4CED-8A98-4D2207DCA78C}" dt="2024-08-09T06:38:17.946" v="1138" actId="571"/>
            <ac:grpSpMkLst>
              <pc:docMk/>
              <pc:sldMasterMk cId="3084718933" sldId="2147483648"/>
              <pc:sldLayoutMk cId="1731805665" sldId="2147483661"/>
              <ac:grpSpMk id="27" creationId="{33867A68-292C-B562-ECB2-FAE5AF638DCF}"/>
            </ac:grpSpMkLst>
          </pc:grpChg>
          <pc:grpChg chg="mod">
            <ac:chgData name="Vishal Shah" userId="07432260-0bb8-4f6d-b01a-b1cba8d59480" providerId="ADAL" clId="{5925C166-ACD9-4CED-8A98-4D2207DCA78C}" dt="2024-08-09T06:38:17.946" v="1138" actId="571"/>
            <ac:grpSpMkLst>
              <pc:docMk/>
              <pc:sldMasterMk cId="3084718933" sldId="2147483648"/>
              <pc:sldLayoutMk cId="1731805665" sldId="2147483661"/>
              <ac:grpSpMk id="28" creationId="{7B8663E4-74CB-B84A-9D86-F72DE121BDA8}"/>
            </ac:grpSpMkLst>
          </pc:grpChg>
          <pc:grpChg chg="mod">
            <ac:chgData name="Vishal Shah" userId="07432260-0bb8-4f6d-b01a-b1cba8d59480" providerId="ADAL" clId="{5925C166-ACD9-4CED-8A98-4D2207DCA78C}" dt="2024-08-09T06:38:17.946" v="1138" actId="571"/>
            <ac:grpSpMkLst>
              <pc:docMk/>
              <pc:sldMasterMk cId="3084718933" sldId="2147483648"/>
              <pc:sldLayoutMk cId="1731805665" sldId="2147483661"/>
              <ac:grpSpMk id="29" creationId="{28FF530E-B0E3-8A80-52BC-08A6CD4DCB86}"/>
            </ac:grpSpMkLst>
          </pc:grpChg>
          <pc:grpChg chg="add del mod">
            <ac:chgData name="Vishal Shah" userId="07432260-0bb8-4f6d-b01a-b1cba8d59480" providerId="ADAL" clId="{5925C166-ACD9-4CED-8A98-4D2207DCA78C}" dt="2024-08-09T06:38:33.395" v="1142" actId="165"/>
            <ac:grpSpMkLst>
              <pc:docMk/>
              <pc:sldMasterMk cId="3084718933" sldId="2147483648"/>
              <pc:sldLayoutMk cId="1731805665" sldId="2147483661"/>
              <ac:grpSpMk id="35" creationId="{6FFE5C27-043D-66F0-B738-6AB1FF97EF50}"/>
            </ac:grpSpMkLst>
          </pc:grpChg>
          <pc:grpChg chg="mod topLvl">
            <ac:chgData name="Vishal Shah" userId="07432260-0bb8-4f6d-b01a-b1cba8d59480" providerId="ADAL" clId="{5925C166-ACD9-4CED-8A98-4D2207DCA78C}" dt="2024-08-09T06:38:57.104" v="1154" actId="207"/>
            <ac:grpSpMkLst>
              <pc:docMk/>
              <pc:sldMasterMk cId="3084718933" sldId="2147483648"/>
              <pc:sldLayoutMk cId="1731805665" sldId="2147483661"/>
              <ac:grpSpMk id="36" creationId="{E07F9AA9-2963-5DF3-C9DD-B29F37293CB1}"/>
            </ac:grpSpMkLst>
          </pc:grpChg>
          <pc:grpChg chg="del mod topLvl">
            <ac:chgData name="Vishal Shah" userId="07432260-0bb8-4f6d-b01a-b1cba8d59480" providerId="ADAL" clId="{5925C166-ACD9-4CED-8A98-4D2207DCA78C}" dt="2024-08-09T06:39:04.385" v="1156" actId="478"/>
            <ac:grpSpMkLst>
              <pc:docMk/>
              <pc:sldMasterMk cId="3084718933" sldId="2147483648"/>
              <pc:sldLayoutMk cId="1731805665" sldId="2147483661"/>
              <ac:grpSpMk id="37" creationId="{7EAD7DD5-D6B0-5E12-8726-954E5C4C4C3A}"/>
            </ac:grpSpMkLst>
          </pc:grpChg>
          <pc:picChg chg="add del mod topLvl">
            <ac:chgData name="Vishal Shah" userId="07432260-0bb8-4f6d-b01a-b1cba8d59480" providerId="ADAL" clId="{5925C166-ACD9-4CED-8A98-4D2207DCA78C}" dt="2024-08-09T06:18:06.930" v="1025" actId="478"/>
            <ac:picMkLst>
              <pc:docMk/>
              <pc:sldMasterMk cId="3084718933" sldId="2147483648"/>
              <pc:sldLayoutMk cId="1731805665" sldId="2147483661"/>
              <ac:picMk id="5" creationId="{1B55E5B8-DE86-C7F3-54E2-0B999FAFBD3D}"/>
            </ac:picMkLst>
          </pc:picChg>
          <pc:picChg chg="add del mod">
            <ac:chgData name="Vishal Shah" userId="07432260-0bb8-4f6d-b01a-b1cba8d59480" providerId="ADAL" clId="{5925C166-ACD9-4CED-8A98-4D2207DCA78C}" dt="2024-08-09T06:17:16.224" v="1009" actId="27803"/>
            <ac:picMkLst>
              <pc:docMk/>
              <pc:sldMasterMk cId="3084718933" sldId="2147483648"/>
              <pc:sldLayoutMk cId="1731805665" sldId="2147483661"/>
              <ac:picMk id="13" creationId="{3E01E859-5F9F-EB38-0E79-D323BCEF8035}"/>
            </ac:picMkLst>
          </pc:picChg>
          <pc:picChg chg="add del mod">
            <ac:chgData name="Vishal Shah" userId="07432260-0bb8-4f6d-b01a-b1cba8d59480" providerId="ADAL" clId="{5925C166-ACD9-4CED-8A98-4D2207DCA78C}" dt="2024-08-09T06:19:21.871" v="1039" actId="478"/>
            <ac:picMkLst>
              <pc:docMk/>
              <pc:sldMasterMk cId="3084718933" sldId="2147483648"/>
              <pc:sldLayoutMk cId="1731805665" sldId="2147483661"/>
              <ac:picMk id="21" creationId="{6414F222-CF5E-F960-212E-656BA342AC97}"/>
            </ac:picMkLst>
          </pc:picChg>
          <pc:picChg chg="add mod">
            <ac:chgData name="Vishal Shah" userId="07432260-0bb8-4f6d-b01a-b1cba8d59480" providerId="ADAL" clId="{5925C166-ACD9-4CED-8A98-4D2207DCA78C}" dt="2024-08-09T06:39:50.592" v="1166" actId="1076"/>
            <ac:picMkLst>
              <pc:docMk/>
              <pc:sldMasterMk cId="3084718933" sldId="2147483648"/>
              <pc:sldLayoutMk cId="1731805665" sldId="2147483661"/>
              <ac:picMk id="43" creationId="{9162D766-173F-47CB-83C1-6E7AD111FE18}"/>
            </ac:picMkLst>
          </pc:picChg>
        </pc:sldLayoutChg>
      </pc:sldMasterChg>
      <pc:sldMasterChg chg="new del mod addSldLayout">
        <pc:chgData name="Vishal Shah" userId="07432260-0bb8-4f6d-b01a-b1cba8d59480" providerId="ADAL" clId="{5925C166-ACD9-4CED-8A98-4D2207DCA78C}" dt="2024-08-09T06:13:06.724" v="947" actId="2696"/>
        <pc:sldMasterMkLst>
          <pc:docMk/>
          <pc:sldMasterMk cId="2581617651" sldId="2147483661"/>
        </pc:sldMasterMkLst>
        <pc:sldLayoutChg chg="new replId">
          <pc:chgData name="Vishal Shah" userId="07432260-0bb8-4f6d-b01a-b1cba8d59480" providerId="ADAL" clId="{5925C166-ACD9-4CED-8A98-4D2207DCA78C}" dt="2024-08-09T06:13:02.152" v="946" actId="6938"/>
          <pc:sldLayoutMkLst>
            <pc:docMk/>
            <pc:sldMasterMk cId="2581617651" sldId="2147483661"/>
            <pc:sldLayoutMk cId="2017870133" sldId="2147483662"/>
          </pc:sldLayoutMkLst>
        </pc:sldLayoutChg>
        <pc:sldLayoutChg chg="new replId">
          <pc:chgData name="Vishal Shah" userId="07432260-0bb8-4f6d-b01a-b1cba8d59480" providerId="ADAL" clId="{5925C166-ACD9-4CED-8A98-4D2207DCA78C}" dt="2024-08-09T06:13:02.152" v="946" actId="6938"/>
          <pc:sldLayoutMkLst>
            <pc:docMk/>
            <pc:sldMasterMk cId="2581617651" sldId="2147483661"/>
            <pc:sldLayoutMk cId="3427424162" sldId="2147483663"/>
          </pc:sldLayoutMkLst>
        </pc:sldLayoutChg>
        <pc:sldLayoutChg chg="new replId">
          <pc:chgData name="Vishal Shah" userId="07432260-0bb8-4f6d-b01a-b1cba8d59480" providerId="ADAL" clId="{5925C166-ACD9-4CED-8A98-4D2207DCA78C}" dt="2024-08-09T06:13:02.152" v="946" actId="6938"/>
          <pc:sldLayoutMkLst>
            <pc:docMk/>
            <pc:sldMasterMk cId="2581617651" sldId="2147483661"/>
            <pc:sldLayoutMk cId="3205184738" sldId="2147483664"/>
          </pc:sldLayoutMkLst>
        </pc:sldLayoutChg>
        <pc:sldLayoutChg chg="new replId">
          <pc:chgData name="Vishal Shah" userId="07432260-0bb8-4f6d-b01a-b1cba8d59480" providerId="ADAL" clId="{5925C166-ACD9-4CED-8A98-4D2207DCA78C}" dt="2024-08-09T06:13:02.152" v="946" actId="6938"/>
          <pc:sldLayoutMkLst>
            <pc:docMk/>
            <pc:sldMasterMk cId="2581617651" sldId="2147483661"/>
            <pc:sldLayoutMk cId="1835025113" sldId="2147483665"/>
          </pc:sldLayoutMkLst>
        </pc:sldLayoutChg>
        <pc:sldLayoutChg chg="new replId">
          <pc:chgData name="Vishal Shah" userId="07432260-0bb8-4f6d-b01a-b1cba8d59480" providerId="ADAL" clId="{5925C166-ACD9-4CED-8A98-4D2207DCA78C}" dt="2024-08-09T06:13:02.152" v="946" actId="6938"/>
          <pc:sldLayoutMkLst>
            <pc:docMk/>
            <pc:sldMasterMk cId="2581617651" sldId="2147483661"/>
            <pc:sldLayoutMk cId="2804862210" sldId="2147483666"/>
          </pc:sldLayoutMkLst>
        </pc:sldLayoutChg>
        <pc:sldLayoutChg chg="new replId">
          <pc:chgData name="Vishal Shah" userId="07432260-0bb8-4f6d-b01a-b1cba8d59480" providerId="ADAL" clId="{5925C166-ACD9-4CED-8A98-4D2207DCA78C}" dt="2024-08-09T06:13:02.152" v="946" actId="6938"/>
          <pc:sldLayoutMkLst>
            <pc:docMk/>
            <pc:sldMasterMk cId="2581617651" sldId="2147483661"/>
            <pc:sldLayoutMk cId="2365404141" sldId="2147483667"/>
          </pc:sldLayoutMkLst>
        </pc:sldLayoutChg>
        <pc:sldLayoutChg chg="new replId">
          <pc:chgData name="Vishal Shah" userId="07432260-0bb8-4f6d-b01a-b1cba8d59480" providerId="ADAL" clId="{5925C166-ACD9-4CED-8A98-4D2207DCA78C}" dt="2024-08-09T06:13:02.152" v="946" actId="6938"/>
          <pc:sldLayoutMkLst>
            <pc:docMk/>
            <pc:sldMasterMk cId="2581617651" sldId="2147483661"/>
            <pc:sldLayoutMk cId="1836544249" sldId="2147483668"/>
          </pc:sldLayoutMkLst>
        </pc:sldLayoutChg>
        <pc:sldLayoutChg chg="new replId">
          <pc:chgData name="Vishal Shah" userId="07432260-0bb8-4f6d-b01a-b1cba8d59480" providerId="ADAL" clId="{5925C166-ACD9-4CED-8A98-4D2207DCA78C}" dt="2024-08-09T06:13:02.152" v="946" actId="6938"/>
          <pc:sldLayoutMkLst>
            <pc:docMk/>
            <pc:sldMasterMk cId="2581617651" sldId="2147483661"/>
            <pc:sldLayoutMk cId="1847356303" sldId="2147483669"/>
          </pc:sldLayoutMkLst>
        </pc:sldLayoutChg>
        <pc:sldLayoutChg chg="new replId">
          <pc:chgData name="Vishal Shah" userId="07432260-0bb8-4f6d-b01a-b1cba8d59480" providerId="ADAL" clId="{5925C166-ACD9-4CED-8A98-4D2207DCA78C}" dt="2024-08-09T06:13:02.152" v="946" actId="6938"/>
          <pc:sldLayoutMkLst>
            <pc:docMk/>
            <pc:sldMasterMk cId="2581617651" sldId="2147483661"/>
            <pc:sldLayoutMk cId="2233934675" sldId="2147483670"/>
          </pc:sldLayoutMkLst>
        </pc:sldLayoutChg>
        <pc:sldLayoutChg chg="new replId">
          <pc:chgData name="Vishal Shah" userId="07432260-0bb8-4f6d-b01a-b1cba8d59480" providerId="ADAL" clId="{5925C166-ACD9-4CED-8A98-4D2207DCA78C}" dt="2024-08-09T06:13:02.152" v="946" actId="6938"/>
          <pc:sldLayoutMkLst>
            <pc:docMk/>
            <pc:sldMasterMk cId="2581617651" sldId="2147483661"/>
            <pc:sldLayoutMk cId="3748463631" sldId="2147483671"/>
          </pc:sldLayoutMkLst>
        </pc:sldLayoutChg>
        <pc:sldLayoutChg chg="new replId">
          <pc:chgData name="Vishal Shah" userId="07432260-0bb8-4f6d-b01a-b1cba8d59480" providerId="ADAL" clId="{5925C166-ACD9-4CED-8A98-4D2207DCA78C}" dt="2024-08-09T06:13:02.152" v="946" actId="6938"/>
          <pc:sldLayoutMkLst>
            <pc:docMk/>
            <pc:sldMasterMk cId="2581617651" sldId="2147483661"/>
            <pc:sldLayoutMk cId="919463246" sldId="2147483672"/>
          </pc:sldLayoutMkLst>
        </pc:sldLayoutChg>
      </pc:sldMasterChg>
    </pc:docChg>
  </pc:docChgLst>
  <pc:docChgLst>
    <pc:chgData name="Vishal Shah" userId="07432260-0bb8-4f6d-b01a-b1cba8d59480" providerId="ADAL" clId="{2ACD57C3-7F2D-4C0F-AE46-6B41FED73F6F}"/>
    <pc:docChg chg="undo custSel addSld modSld">
      <pc:chgData name="Vishal Shah" userId="07432260-0bb8-4f6d-b01a-b1cba8d59480" providerId="ADAL" clId="{2ACD57C3-7F2D-4C0F-AE46-6B41FED73F6F}" dt="2024-08-07T20:28:51.119" v="533" actId="21"/>
      <pc:docMkLst>
        <pc:docMk/>
      </pc:docMkLst>
      <pc:sldChg chg="addSp delSp modSp mod">
        <pc:chgData name="Vishal Shah" userId="07432260-0bb8-4f6d-b01a-b1cba8d59480" providerId="ADAL" clId="{2ACD57C3-7F2D-4C0F-AE46-6B41FED73F6F}" dt="2024-08-07T20:28:51.119" v="533" actId="21"/>
        <pc:sldMkLst>
          <pc:docMk/>
          <pc:sldMk cId="1022554725" sldId="256"/>
        </pc:sldMkLst>
        <pc:picChg chg="add del mod">
          <ac:chgData name="Vishal Shah" userId="07432260-0bb8-4f6d-b01a-b1cba8d59480" providerId="ADAL" clId="{2ACD57C3-7F2D-4C0F-AE46-6B41FED73F6F}" dt="2024-08-07T20:28:51.119" v="533" actId="21"/>
          <ac:picMkLst>
            <pc:docMk/>
            <pc:sldMk cId="1022554725" sldId="256"/>
            <ac:picMk id="5" creationId="{4374EEC4-9FD6-ABB1-D9D4-C47D9A910616}"/>
          </ac:picMkLst>
        </pc:picChg>
        <pc:picChg chg="add del mod">
          <ac:chgData name="Vishal Shah" userId="07432260-0bb8-4f6d-b01a-b1cba8d59480" providerId="ADAL" clId="{2ACD57C3-7F2D-4C0F-AE46-6B41FED73F6F}" dt="2024-08-07T20:28:51.119" v="533" actId="21"/>
          <ac:picMkLst>
            <pc:docMk/>
            <pc:sldMk cId="1022554725" sldId="256"/>
            <ac:picMk id="7" creationId="{453E4948-F4A8-4390-3765-D541C7E3358B}"/>
          </ac:picMkLst>
        </pc:picChg>
        <pc:picChg chg="add del mod">
          <ac:chgData name="Vishal Shah" userId="07432260-0bb8-4f6d-b01a-b1cba8d59480" providerId="ADAL" clId="{2ACD57C3-7F2D-4C0F-AE46-6B41FED73F6F}" dt="2024-08-07T20:28:51.119" v="533" actId="21"/>
          <ac:picMkLst>
            <pc:docMk/>
            <pc:sldMk cId="1022554725" sldId="256"/>
            <ac:picMk id="9" creationId="{C96CCAB3-93A3-CC44-A75A-3B3BDF607D26}"/>
          </ac:picMkLst>
        </pc:picChg>
        <pc:picChg chg="add del mod">
          <ac:chgData name="Vishal Shah" userId="07432260-0bb8-4f6d-b01a-b1cba8d59480" providerId="ADAL" clId="{2ACD57C3-7F2D-4C0F-AE46-6B41FED73F6F}" dt="2024-08-07T20:28:51.119" v="533" actId="21"/>
          <ac:picMkLst>
            <pc:docMk/>
            <pc:sldMk cId="1022554725" sldId="256"/>
            <ac:picMk id="11" creationId="{7B604D9C-9DAF-2B66-0718-8F26736D1E5A}"/>
          </ac:picMkLst>
        </pc:picChg>
        <pc:picChg chg="add del mod">
          <ac:chgData name="Vishal Shah" userId="07432260-0bb8-4f6d-b01a-b1cba8d59480" providerId="ADAL" clId="{2ACD57C3-7F2D-4C0F-AE46-6B41FED73F6F}" dt="2024-08-07T20:28:51.119" v="533" actId="21"/>
          <ac:picMkLst>
            <pc:docMk/>
            <pc:sldMk cId="1022554725" sldId="256"/>
            <ac:picMk id="13" creationId="{C820BD32-CBC5-4FC5-D4F0-1FF3B09DE79E}"/>
          </ac:picMkLst>
        </pc:picChg>
        <pc:picChg chg="add del mod">
          <ac:chgData name="Vishal Shah" userId="07432260-0bb8-4f6d-b01a-b1cba8d59480" providerId="ADAL" clId="{2ACD57C3-7F2D-4C0F-AE46-6B41FED73F6F}" dt="2024-08-07T20:28:51.119" v="533" actId="21"/>
          <ac:picMkLst>
            <pc:docMk/>
            <pc:sldMk cId="1022554725" sldId="256"/>
            <ac:picMk id="15" creationId="{D5392318-422A-0571-97A0-99EA725A31E9}"/>
          </ac:picMkLst>
        </pc:picChg>
      </pc:sldChg>
      <pc:sldChg chg="addSp delSp modSp mod">
        <pc:chgData name="Vishal Shah" userId="07432260-0bb8-4f6d-b01a-b1cba8d59480" providerId="ADAL" clId="{2ACD57C3-7F2D-4C0F-AE46-6B41FED73F6F}" dt="2024-08-07T20:21:29.740" v="444" actId="14429"/>
        <pc:sldMkLst>
          <pc:docMk/>
          <pc:sldMk cId="1345945283" sldId="272"/>
        </pc:sldMkLst>
        <pc:spChg chg="add del mod">
          <ac:chgData name="Vishal Shah" userId="07432260-0bb8-4f6d-b01a-b1cba8d59480" providerId="ADAL" clId="{2ACD57C3-7F2D-4C0F-AE46-6B41FED73F6F}" dt="2024-08-07T19:52:09.504" v="94" actId="478"/>
          <ac:spMkLst>
            <pc:docMk/>
            <pc:sldMk cId="1345945283" sldId="272"/>
            <ac:spMk id="17" creationId="{15B1ED10-5C02-EF00-1BCE-7580DDD2DC78}"/>
          </ac:spMkLst>
        </pc:spChg>
        <pc:spChg chg="add del mod">
          <ac:chgData name="Vishal Shah" userId="07432260-0bb8-4f6d-b01a-b1cba8d59480" providerId="ADAL" clId="{2ACD57C3-7F2D-4C0F-AE46-6B41FED73F6F}" dt="2024-08-07T19:52:09.504" v="94" actId="478"/>
          <ac:spMkLst>
            <pc:docMk/>
            <pc:sldMk cId="1345945283" sldId="272"/>
            <ac:spMk id="18" creationId="{7015098F-AAA6-CC68-E8E2-7B673D9F3CB9}"/>
          </ac:spMkLst>
        </pc:spChg>
        <pc:spChg chg="add del mod">
          <ac:chgData name="Vishal Shah" userId="07432260-0bb8-4f6d-b01a-b1cba8d59480" providerId="ADAL" clId="{2ACD57C3-7F2D-4C0F-AE46-6B41FED73F6F}" dt="2024-08-07T19:52:09.504" v="94" actId="478"/>
          <ac:spMkLst>
            <pc:docMk/>
            <pc:sldMk cId="1345945283" sldId="272"/>
            <ac:spMk id="19" creationId="{2ADBF9AD-7EB7-656D-4E4C-AAF31C52AA85}"/>
          </ac:spMkLst>
        </pc:spChg>
        <pc:spChg chg="add del mod">
          <ac:chgData name="Vishal Shah" userId="07432260-0bb8-4f6d-b01a-b1cba8d59480" providerId="ADAL" clId="{2ACD57C3-7F2D-4C0F-AE46-6B41FED73F6F}" dt="2024-08-07T19:52:09.504" v="94" actId="478"/>
          <ac:spMkLst>
            <pc:docMk/>
            <pc:sldMk cId="1345945283" sldId="272"/>
            <ac:spMk id="20" creationId="{875A1B21-A1B8-8BB3-571B-672099971550}"/>
          </ac:spMkLst>
        </pc:spChg>
        <pc:spChg chg="add del mod">
          <ac:chgData name="Vishal Shah" userId="07432260-0bb8-4f6d-b01a-b1cba8d59480" providerId="ADAL" clId="{2ACD57C3-7F2D-4C0F-AE46-6B41FED73F6F}" dt="2024-08-07T19:52:09.504" v="94" actId="478"/>
          <ac:spMkLst>
            <pc:docMk/>
            <pc:sldMk cId="1345945283" sldId="272"/>
            <ac:spMk id="21" creationId="{4BCAD8EF-FE58-2CD7-B138-C87064D9230E}"/>
          </ac:spMkLst>
        </pc:spChg>
        <pc:spChg chg="add del mod">
          <ac:chgData name="Vishal Shah" userId="07432260-0bb8-4f6d-b01a-b1cba8d59480" providerId="ADAL" clId="{2ACD57C3-7F2D-4C0F-AE46-6B41FED73F6F}" dt="2024-08-07T19:52:09.504" v="94" actId="478"/>
          <ac:spMkLst>
            <pc:docMk/>
            <pc:sldMk cId="1345945283" sldId="272"/>
            <ac:spMk id="22" creationId="{8152D359-0879-B334-D5A1-2CF681D5B272}"/>
          </ac:spMkLst>
        </pc:spChg>
        <pc:spChg chg="add del mod">
          <ac:chgData name="Vishal Shah" userId="07432260-0bb8-4f6d-b01a-b1cba8d59480" providerId="ADAL" clId="{2ACD57C3-7F2D-4C0F-AE46-6B41FED73F6F}" dt="2024-08-07T19:52:09.504" v="94" actId="478"/>
          <ac:spMkLst>
            <pc:docMk/>
            <pc:sldMk cId="1345945283" sldId="272"/>
            <ac:spMk id="23" creationId="{BDA4DE6A-EBF1-3F8A-9F6B-00CF92673B9E}"/>
          </ac:spMkLst>
        </pc:spChg>
        <pc:spChg chg="add del mod">
          <ac:chgData name="Vishal Shah" userId="07432260-0bb8-4f6d-b01a-b1cba8d59480" providerId="ADAL" clId="{2ACD57C3-7F2D-4C0F-AE46-6B41FED73F6F}" dt="2024-08-07T19:52:09.504" v="94" actId="478"/>
          <ac:spMkLst>
            <pc:docMk/>
            <pc:sldMk cId="1345945283" sldId="272"/>
            <ac:spMk id="24" creationId="{07A14B72-30DE-6B96-31F4-60F8AB9FBB84}"/>
          </ac:spMkLst>
        </pc:spChg>
        <pc:spChg chg="add del mod">
          <ac:chgData name="Vishal Shah" userId="07432260-0bb8-4f6d-b01a-b1cba8d59480" providerId="ADAL" clId="{2ACD57C3-7F2D-4C0F-AE46-6B41FED73F6F}" dt="2024-08-07T19:52:09.504" v="94" actId="478"/>
          <ac:spMkLst>
            <pc:docMk/>
            <pc:sldMk cId="1345945283" sldId="272"/>
            <ac:spMk id="25" creationId="{2E875445-D02B-0ECE-7A55-128EA36B433E}"/>
          </ac:spMkLst>
        </pc:spChg>
        <pc:spChg chg="add del mod">
          <ac:chgData name="Vishal Shah" userId="07432260-0bb8-4f6d-b01a-b1cba8d59480" providerId="ADAL" clId="{2ACD57C3-7F2D-4C0F-AE46-6B41FED73F6F}" dt="2024-08-07T19:52:09.504" v="94" actId="478"/>
          <ac:spMkLst>
            <pc:docMk/>
            <pc:sldMk cId="1345945283" sldId="272"/>
            <ac:spMk id="26" creationId="{756C7D85-0CB3-2789-BF70-FC7F38B8D1FC}"/>
          </ac:spMkLst>
        </pc:spChg>
        <pc:spChg chg="add del mod">
          <ac:chgData name="Vishal Shah" userId="07432260-0bb8-4f6d-b01a-b1cba8d59480" providerId="ADAL" clId="{2ACD57C3-7F2D-4C0F-AE46-6B41FED73F6F}" dt="2024-08-07T19:52:09.504" v="94" actId="478"/>
          <ac:spMkLst>
            <pc:docMk/>
            <pc:sldMk cId="1345945283" sldId="272"/>
            <ac:spMk id="27" creationId="{7376A07E-9903-A571-2342-108601CDCD6F}"/>
          </ac:spMkLst>
        </pc:spChg>
        <pc:spChg chg="add del mod">
          <ac:chgData name="Vishal Shah" userId="07432260-0bb8-4f6d-b01a-b1cba8d59480" providerId="ADAL" clId="{2ACD57C3-7F2D-4C0F-AE46-6B41FED73F6F}" dt="2024-08-07T19:52:09.504" v="94" actId="478"/>
          <ac:spMkLst>
            <pc:docMk/>
            <pc:sldMk cId="1345945283" sldId="272"/>
            <ac:spMk id="28" creationId="{97D637BE-FA5A-DAC9-455F-53E8D3588452}"/>
          </ac:spMkLst>
        </pc:spChg>
        <pc:spChg chg="add del mod">
          <ac:chgData name="Vishal Shah" userId="07432260-0bb8-4f6d-b01a-b1cba8d59480" providerId="ADAL" clId="{2ACD57C3-7F2D-4C0F-AE46-6B41FED73F6F}" dt="2024-08-07T19:52:09.504" v="94" actId="478"/>
          <ac:spMkLst>
            <pc:docMk/>
            <pc:sldMk cId="1345945283" sldId="272"/>
            <ac:spMk id="29" creationId="{78DFF2EB-2D21-27C5-90AD-0541A8BE3E8F}"/>
          </ac:spMkLst>
        </pc:spChg>
        <pc:spChg chg="add del mod">
          <ac:chgData name="Vishal Shah" userId="07432260-0bb8-4f6d-b01a-b1cba8d59480" providerId="ADAL" clId="{2ACD57C3-7F2D-4C0F-AE46-6B41FED73F6F}" dt="2024-08-07T19:52:09.504" v="94" actId="478"/>
          <ac:spMkLst>
            <pc:docMk/>
            <pc:sldMk cId="1345945283" sldId="272"/>
            <ac:spMk id="30" creationId="{F1203D24-7DFE-968C-9CF8-E12F44EFC66A}"/>
          </ac:spMkLst>
        </pc:spChg>
        <pc:spChg chg="add mod topLvl">
          <ac:chgData name="Vishal Shah" userId="07432260-0bb8-4f6d-b01a-b1cba8d59480" providerId="ADAL" clId="{2ACD57C3-7F2D-4C0F-AE46-6B41FED73F6F}" dt="2024-08-07T20:15:25.005" v="373" actId="165"/>
          <ac:spMkLst>
            <pc:docMk/>
            <pc:sldMk cId="1345945283" sldId="272"/>
            <ac:spMk id="44" creationId="{303C7594-7FA3-B635-9516-329B25B9188D}"/>
          </ac:spMkLst>
        </pc:spChg>
        <pc:spChg chg="add del mod topLvl">
          <ac:chgData name="Vishal Shah" userId="07432260-0bb8-4f6d-b01a-b1cba8d59480" providerId="ADAL" clId="{2ACD57C3-7F2D-4C0F-AE46-6B41FED73F6F}" dt="2024-08-07T20:09:50.778" v="301" actId="478"/>
          <ac:spMkLst>
            <pc:docMk/>
            <pc:sldMk cId="1345945283" sldId="272"/>
            <ac:spMk id="45" creationId="{AB8A2FAA-301B-9AB9-38A5-6F7EC74AA714}"/>
          </ac:spMkLst>
        </pc:spChg>
        <pc:spChg chg="add del mod topLvl">
          <ac:chgData name="Vishal Shah" userId="07432260-0bb8-4f6d-b01a-b1cba8d59480" providerId="ADAL" clId="{2ACD57C3-7F2D-4C0F-AE46-6B41FED73F6F}" dt="2024-08-07T20:09:50.778" v="301" actId="478"/>
          <ac:spMkLst>
            <pc:docMk/>
            <pc:sldMk cId="1345945283" sldId="272"/>
            <ac:spMk id="46" creationId="{9F12DF42-B1B7-52C9-1C80-5B63076FA736}"/>
          </ac:spMkLst>
        </pc:spChg>
        <pc:spChg chg="add del mod topLvl">
          <ac:chgData name="Vishal Shah" userId="07432260-0bb8-4f6d-b01a-b1cba8d59480" providerId="ADAL" clId="{2ACD57C3-7F2D-4C0F-AE46-6B41FED73F6F}" dt="2024-08-07T20:09:50.778" v="301" actId="478"/>
          <ac:spMkLst>
            <pc:docMk/>
            <pc:sldMk cId="1345945283" sldId="272"/>
            <ac:spMk id="47" creationId="{418A62E7-5D9B-658B-0C5C-38D77BA02D97}"/>
          </ac:spMkLst>
        </pc:spChg>
        <pc:spChg chg="add del mod topLvl">
          <ac:chgData name="Vishal Shah" userId="07432260-0bb8-4f6d-b01a-b1cba8d59480" providerId="ADAL" clId="{2ACD57C3-7F2D-4C0F-AE46-6B41FED73F6F}" dt="2024-08-07T20:09:50.778" v="301" actId="478"/>
          <ac:spMkLst>
            <pc:docMk/>
            <pc:sldMk cId="1345945283" sldId="272"/>
            <ac:spMk id="48" creationId="{0B5C8F01-CC40-2755-8D7E-037E23E18D84}"/>
          </ac:spMkLst>
        </pc:spChg>
        <pc:spChg chg="add del mod topLvl">
          <ac:chgData name="Vishal Shah" userId="07432260-0bb8-4f6d-b01a-b1cba8d59480" providerId="ADAL" clId="{2ACD57C3-7F2D-4C0F-AE46-6B41FED73F6F}" dt="2024-08-07T20:09:50.778" v="301" actId="478"/>
          <ac:spMkLst>
            <pc:docMk/>
            <pc:sldMk cId="1345945283" sldId="272"/>
            <ac:spMk id="49" creationId="{237BD855-55CC-6E3B-79E4-EC10B0D16A26}"/>
          </ac:spMkLst>
        </pc:spChg>
        <pc:spChg chg="add del mod topLvl">
          <ac:chgData name="Vishal Shah" userId="07432260-0bb8-4f6d-b01a-b1cba8d59480" providerId="ADAL" clId="{2ACD57C3-7F2D-4C0F-AE46-6B41FED73F6F}" dt="2024-08-07T20:09:50.778" v="301" actId="478"/>
          <ac:spMkLst>
            <pc:docMk/>
            <pc:sldMk cId="1345945283" sldId="272"/>
            <ac:spMk id="50" creationId="{24D5DF78-2EE1-92B8-7414-BA7EAF06887C}"/>
          </ac:spMkLst>
        </pc:spChg>
        <pc:spChg chg="add del mod topLvl">
          <ac:chgData name="Vishal Shah" userId="07432260-0bb8-4f6d-b01a-b1cba8d59480" providerId="ADAL" clId="{2ACD57C3-7F2D-4C0F-AE46-6B41FED73F6F}" dt="2024-08-07T20:09:50.778" v="301" actId="478"/>
          <ac:spMkLst>
            <pc:docMk/>
            <pc:sldMk cId="1345945283" sldId="272"/>
            <ac:spMk id="51" creationId="{2CD749AC-5005-A75E-A33C-1D8CF7381E3D}"/>
          </ac:spMkLst>
        </pc:spChg>
        <pc:spChg chg="add del mod topLvl">
          <ac:chgData name="Vishal Shah" userId="07432260-0bb8-4f6d-b01a-b1cba8d59480" providerId="ADAL" clId="{2ACD57C3-7F2D-4C0F-AE46-6B41FED73F6F}" dt="2024-08-07T20:09:50.778" v="301" actId="478"/>
          <ac:spMkLst>
            <pc:docMk/>
            <pc:sldMk cId="1345945283" sldId="272"/>
            <ac:spMk id="52" creationId="{03653033-D3E3-69A0-0DA5-FC37FF6FA55F}"/>
          </ac:spMkLst>
        </pc:spChg>
        <pc:spChg chg="add del mod topLvl">
          <ac:chgData name="Vishal Shah" userId="07432260-0bb8-4f6d-b01a-b1cba8d59480" providerId="ADAL" clId="{2ACD57C3-7F2D-4C0F-AE46-6B41FED73F6F}" dt="2024-08-07T20:09:50.778" v="301" actId="478"/>
          <ac:spMkLst>
            <pc:docMk/>
            <pc:sldMk cId="1345945283" sldId="272"/>
            <ac:spMk id="53" creationId="{225EE7D3-952C-54CF-464B-BCC2E48D759E}"/>
          </ac:spMkLst>
        </pc:spChg>
        <pc:spChg chg="add del mod topLvl">
          <ac:chgData name="Vishal Shah" userId="07432260-0bb8-4f6d-b01a-b1cba8d59480" providerId="ADAL" clId="{2ACD57C3-7F2D-4C0F-AE46-6B41FED73F6F}" dt="2024-08-07T20:09:50.778" v="301" actId="478"/>
          <ac:spMkLst>
            <pc:docMk/>
            <pc:sldMk cId="1345945283" sldId="272"/>
            <ac:spMk id="54" creationId="{BEB7F949-97AB-56D4-7457-C8FFED76E67C}"/>
          </ac:spMkLst>
        </pc:spChg>
        <pc:spChg chg="add del mod topLvl">
          <ac:chgData name="Vishal Shah" userId="07432260-0bb8-4f6d-b01a-b1cba8d59480" providerId="ADAL" clId="{2ACD57C3-7F2D-4C0F-AE46-6B41FED73F6F}" dt="2024-08-07T20:09:50.778" v="301" actId="478"/>
          <ac:spMkLst>
            <pc:docMk/>
            <pc:sldMk cId="1345945283" sldId="272"/>
            <ac:spMk id="55" creationId="{7886029C-0B87-745F-90F1-1B63D9ABB008}"/>
          </ac:spMkLst>
        </pc:spChg>
        <pc:spChg chg="add del mod topLvl">
          <ac:chgData name="Vishal Shah" userId="07432260-0bb8-4f6d-b01a-b1cba8d59480" providerId="ADAL" clId="{2ACD57C3-7F2D-4C0F-AE46-6B41FED73F6F}" dt="2024-08-07T20:09:50.778" v="301" actId="478"/>
          <ac:spMkLst>
            <pc:docMk/>
            <pc:sldMk cId="1345945283" sldId="272"/>
            <ac:spMk id="56" creationId="{0967369D-1380-3ECA-E80E-5BD7A37AC484}"/>
          </ac:spMkLst>
        </pc:spChg>
        <pc:spChg chg="add del mod topLvl">
          <ac:chgData name="Vishal Shah" userId="07432260-0bb8-4f6d-b01a-b1cba8d59480" providerId="ADAL" clId="{2ACD57C3-7F2D-4C0F-AE46-6B41FED73F6F}" dt="2024-08-07T20:06:52.915" v="280" actId="478"/>
          <ac:spMkLst>
            <pc:docMk/>
            <pc:sldMk cId="1345945283" sldId="272"/>
            <ac:spMk id="77" creationId="{65D15BCB-1C8B-EDD4-939A-A37CC8EFBEAF}"/>
          </ac:spMkLst>
        </pc:spChg>
        <pc:spChg chg="add del mod topLvl">
          <ac:chgData name="Vishal Shah" userId="07432260-0bb8-4f6d-b01a-b1cba8d59480" providerId="ADAL" clId="{2ACD57C3-7F2D-4C0F-AE46-6B41FED73F6F}" dt="2024-08-07T20:06:52.915" v="280" actId="478"/>
          <ac:spMkLst>
            <pc:docMk/>
            <pc:sldMk cId="1345945283" sldId="272"/>
            <ac:spMk id="78" creationId="{6AF2B58A-BC13-4127-6232-23BABCE1FC72}"/>
          </ac:spMkLst>
        </pc:spChg>
        <pc:spChg chg="add del mod topLvl">
          <ac:chgData name="Vishal Shah" userId="07432260-0bb8-4f6d-b01a-b1cba8d59480" providerId="ADAL" clId="{2ACD57C3-7F2D-4C0F-AE46-6B41FED73F6F}" dt="2024-08-07T20:06:52.915" v="280" actId="478"/>
          <ac:spMkLst>
            <pc:docMk/>
            <pc:sldMk cId="1345945283" sldId="272"/>
            <ac:spMk id="79" creationId="{4E2D5263-C171-7C41-375D-B093CA29B1C4}"/>
          </ac:spMkLst>
        </pc:spChg>
        <pc:spChg chg="add del mod topLvl">
          <ac:chgData name="Vishal Shah" userId="07432260-0bb8-4f6d-b01a-b1cba8d59480" providerId="ADAL" clId="{2ACD57C3-7F2D-4C0F-AE46-6B41FED73F6F}" dt="2024-08-07T20:06:52.915" v="280" actId="478"/>
          <ac:spMkLst>
            <pc:docMk/>
            <pc:sldMk cId="1345945283" sldId="272"/>
            <ac:spMk id="80" creationId="{E5C8F08D-60A8-A212-A2D3-971C4275307C}"/>
          </ac:spMkLst>
        </pc:spChg>
        <pc:spChg chg="add del mod topLvl">
          <ac:chgData name="Vishal Shah" userId="07432260-0bb8-4f6d-b01a-b1cba8d59480" providerId="ADAL" clId="{2ACD57C3-7F2D-4C0F-AE46-6B41FED73F6F}" dt="2024-08-07T20:06:52.915" v="280" actId="478"/>
          <ac:spMkLst>
            <pc:docMk/>
            <pc:sldMk cId="1345945283" sldId="272"/>
            <ac:spMk id="81" creationId="{4BFCBA20-3A0C-14F6-1F12-ABA535A09131}"/>
          </ac:spMkLst>
        </pc:spChg>
        <pc:spChg chg="add del mod topLvl">
          <ac:chgData name="Vishal Shah" userId="07432260-0bb8-4f6d-b01a-b1cba8d59480" providerId="ADAL" clId="{2ACD57C3-7F2D-4C0F-AE46-6B41FED73F6F}" dt="2024-08-07T20:06:52.915" v="280" actId="478"/>
          <ac:spMkLst>
            <pc:docMk/>
            <pc:sldMk cId="1345945283" sldId="272"/>
            <ac:spMk id="82" creationId="{AE9F9A38-43B4-E3F6-BA35-62B95A8980B9}"/>
          </ac:spMkLst>
        </pc:spChg>
        <pc:spChg chg="add del mod topLvl">
          <ac:chgData name="Vishal Shah" userId="07432260-0bb8-4f6d-b01a-b1cba8d59480" providerId="ADAL" clId="{2ACD57C3-7F2D-4C0F-AE46-6B41FED73F6F}" dt="2024-08-07T20:06:52.915" v="280" actId="478"/>
          <ac:spMkLst>
            <pc:docMk/>
            <pc:sldMk cId="1345945283" sldId="272"/>
            <ac:spMk id="83" creationId="{607E5D74-2ED5-CE98-283A-4DB4101FEE32}"/>
          </ac:spMkLst>
        </pc:spChg>
        <pc:spChg chg="add del mod topLvl">
          <ac:chgData name="Vishal Shah" userId="07432260-0bb8-4f6d-b01a-b1cba8d59480" providerId="ADAL" clId="{2ACD57C3-7F2D-4C0F-AE46-6B41FED73F6F}" dt="2024-08-07T20:06:52.915" v="280" actId="478"/>
          <ac:spMkLst>
            <pc:docMk/>
            <pc:sldMk cId="1345945283" sldId="272"/>
            <ac:spMk id="84" creationId="{2F07678F-13D4-6479-65A8-DD25AC835A27}"/>
          </ac:spMkLst>
        </pc:spChg>
        <pc:spChg chg="add del mod topLvl">
          <ac:chgData name="Vishal Shah" userId="07432260-0bb8-4f6d-b01a-b1cba8d59480" providerId="ADAL" clId="{2ACD57C3-7F2D-4C0F-AE46-6B41FED73F6F}" dt="2024-08-07T20:06:52.915" v="280" actId="478"/>
          <ac:spMkLst>
            <pc:docMk/>
            <pc:sldMk cId="1345945283" sldId="272"/>
            <ac:spMk id="85" creationId="{9CC41CC1-B4CC-5716-6B52-AE4F7D9482B1}"/>
          </ac:spMkLst>
        </pc:spChg>
        <pc:spChg chg="add del mod topLvl">
          <ac:chgData name="Vishal Shah" userId="07432260-0bb8-4f6d-b01a-b1cba8d59480" providerId="ADAL" clId="{2ACD57C3-7F2D-4C0F-AE46-6B41FED73F6F}" dt="2024-08-07T20:06:52.915" v="280" actId="478"/>
          <ac:spMkLst>
            <pc:docMk/>
            <pc:sldMk cId="1345945283" sldId="272"/>
            <ac:spMk id="86" creationId="{2C8629D5-D379-EE18-F959-03893E61A55B}"/>
          </ac:spMkLst>
        </pc:spChg>
        <pc:spChg chg="add del mod topLvl">
          <ac:chgData name="Vishal Shah" userId="07432260-0bb8-4f6d-b01a-b1cba8d59480" providerId="ADAL" clId="{2ACD57C3-7F2D-4C0F-AE46-6B41FED73F6F}" dt="2024-08-07T20:06:52.915" v="280" actId="478"/>
          <ac:spMkLst>
            <pc:docMk/>
            <pc:sldMk cId="1345945283" sldId="272"/>
            <ac:spMk id="87" creationId="{B73AA5C7-25F1-9E29-AF7B-F2A6908091AA}"/>
          </ac:spMkLst>
        </pc:spChg>
        <pc:spChg chg="add del mod topLvl">
          <ac:chgData name="Vishal Shah" userId="07432260-0bb8-4f6d-b01a-b1cba8d59480" providerId="ADAL" clId="{2ACD57C3-7F2D-4C0F-AE46-6B41FED73F6F}" dt="2024-08-07T20:06:52.915" v="280" actId="478"/>
          <ac:spMkLst>
            <pc:docMk/>
            <pc:sldMk cId="1345945283" sldId="272"/>
            <ac:spMk id="88" creationId="{F16AC8AE-58A2-02D0-3CDA-C8506E174946}"/>
          </ac:spMkLst>
        </pc:spChg>
        <pc:spChg chg="add del mod topLvl">
          <ac:chgData name="Vishal Shah" userId="07432260-0bb8-4f6d-b01a-b1cba8d59480" providerId="ADAL" clId="{2ACD57C3-7F2D-4C0F-AE46-6B41FED73F6F}" dt="2024-08-07T20:06:52.915" v="280" actId="478"/>
          <ac:spMkLst>
            <pc:docMk/>
            <pc:sldMk cId="1345945283" sldId="272"/>
            <ac:spMk id="89" creationId="{84A62242-7488-ED6B-59A3-F86B9E1C4939}"/>
          </ac:spMkLst>
        </pc:spChg>
        <pc:spChg chg="add del mod topLvl">
          <ac:chgData name="Vishal Shah" userId="07432260-0bb8-4f6d-b01a-b1cba8d59480" providerId="ADAL" clId="{2ACD57C3-7F2D-4C0F-AE46-6B41FED73F6F}" dt="2024-08-07T20:06:52.915" v="280" actId="478"/>
          <ac:spMkLst>
            <pc:docMk/>
            <pc:sldMk cId="1345945283" sldId="272"/>
            <ac:spMk id="90" creationId="{C0FD751A-7912-AECD-E5D2-3C217EB11DC7}"/>
          </ac:spMkLst>
        </pc:spChg>
        <pc:spChg chg="del mod topLvl">
          <ac:chgData name="Vishal Shah" userId="07432260-0bb8-4f6d-b01a-b1cba8d59480" providerId="ADAL" clId="{2ACD57C3-7F2D-4C0F-AE46-6B41FED73F6F}" dt="2024-08-07T20:01:25.740" v="243" actId="478"/>
          <ac:spMkLst>
            <pc:docMk/>
            <pc:sldMk cId="1345945283" sldId="272"/>
            <ac:spMk id="91" creationId="{89C07D2E-336F-9C1E-9EFC-D61E2E016E1A}"/>
          </ac:spMkLst>
        </pc:spChg>
        <pc:spChg chg="del mod topLvl">
          <ac:chgData name="Vishal Shah" userId="07432260-0bb8-4f6d-b01a-b1cba8d59480" providerId="ADAL" clId="{2ACD57C3-7F2D-4C0F-AE46-6B41FED73F6F}" dt="2024-08-07T20:01:24.027" v="242" actId="478"/>
          <ac:spMkLst>
            <pc:docMk/>
            <pc:sldMk cId="1345945283" sldId="272"/>
            <ac:spMk id="92" creationId="{146C018F-9567-90C9-2C76-1D82C63AE225}"/>
          </ac:spMkLst>
        </pc:spChg>
        <pc:spChg chg="del mod topLvl">
          <ac:chgData name="Vishal Shah" userId="07432260-0bb8-4f6d-b01a-b1cba8d59480" providerId="ADAL" clId="{2ACD57C3-7F2D-4C0F-AE46-6B41FED73F6F}" dt="2024-08-07T20:01:23.191" v="241" actId="478"/>
          <ac:spMkLst>
            <pc:docMk/>
            <pc:sldMk cId="1345945283" sldId="272"/>
            <ac:spMk id="93" creationId="{72C4FB5E-786B-CAA2-0572-77EF3978A305}"/>
          </ac:spMkLst>
        </pc:spChg>
        <pc:spChg chg="del mod topLvl">
          <ac:chgData name="Vishal Shah" userId="07432260-0bb8-4f6d-b01a-b1cba8d59480" providerId="ADAL" clId="{2ACD57C3-7F2D-4C0F-AE46-6B41FED73F6F}" dt="2024-08-07T20:01:22.457" v="240" actId="478"/>
          <ac:spMkLst>
            <pc:docMk/>
            <pc:sldMk cId="1345945283" sldId="272"/>
            <ac:spMk id="94" creationId="{A993691D-35D4-CD6D-9852-670C0790224A}"/>
          </ac:spMkLst>
        </pc:spChg>
        <pc:spChg chg="del mod topLvl">
          <ac:chgData name="Vishal Shah" userId="07432260-0bb8-4f6d-b01a-b1cba8d59480" providerId="ADAL" clId="{2ACD57C3-7F2D-4C0F-AE46-6B41FED73F6F}" dt="2024-08-07T20:01:20.468" v="239" actId="478"/>
          <ac:spMkLst>
            <pc:docMk/>
            <pc:sldMk cId="1345945283" sldId="272"/>
            <ac:spMk id="95" creationId="{3F2CC3B5-8354-32FF-6BFC-F48ADC23F1EF}"/>
          </ac:spMkLst>
        </pc:spChg>
        <pc:spChg chg="del mod topLvl">
          <ac:chgData name="Vishal Shah" userId="07432260-0bb8-4f6d-b01a-b1cba8d59480" providerId="ADAL" clId="{2ACD57C3-7F2D-4C0F-AE46-6B41FED73F6F}" dt="2024-08-07T20:01:19.319" v="238" actId="478"/>
          <ac:spMkLst>
            <pc:docMk/>
            <pc:sldMk cId="1345945283" sldId="272"/>
            <ac:spMk id="96" creationId="{02E58CB9-3D41-7F35-46F0-6F2FC612BDA6}"/>
          </ac:spMkLst>
        </pc:spChg>
        <pc:spChg chg="del mod topLvl">
          <ac:chgData name="Vishal Shah" userId="07432260-0bb8-4f6d-b01a-b1cba8d59480" providerId="ADAL" clId="{2ACD57C3-7F2D-4C0F-AE46-6B41FED73F6F}" dt="2024-08-07T20:01:18.470" v="237" actId="478"/>
          <ac:spMkLst>
            <pc:docMk/>
            <pc:sldMk cId="1345945283" sldId="272"/>
            <ac:spMk id="97" creationId="{6C2AA9EB-8CAB-2603-4090-CC1C3C671075}"/>
          </ac:spMkLst>
        </pc:spChg>
        <pc:spChg chg="del mod topLvl">
          <ac:chgData name="Vishal Shah" userId="07432260-0bb8-4f6d-b01a-b1cba8d59480" providerId="ADAL" clId="{2ACD57C3-7F2D-4C0F-AE46-6B41FED73F6F}" dt="2024-08-07T20:01:13.764" v="236" actId="478"/>
          <ac:spMkLst>
            <pc:docMk/>
            <pc:sldMk cId="1345945283" sldId="272"/>
            <ac:spMk id="98" creationId="{9F3FAEBA-B486-506B-64D3-EE64E30648D3}"/>
          </ac:spMkLst>
        </pc:spChg>
        <pc:spChg chg="del mod topLvl">
          <ac:chgData name="Vishal Shah" userId="07432260-0bb8-4f6d-b01a-b1cba8d59480" providerId="ADAL" clId="{2ACD57C3-7F2D-4C0F-AE46-6B41FED73F6F}" dt="2024-08-07T20:01:13.141" v="235" actId="478"/>
          <ac:spMkLst>
            <pc:docMk/>
            <pc:sldMk cId="1345945283" sldId="272"/>
            <ac:spMk id="99" creationId="{529A07A1-EE56-D6FD-ADB2-1B75D364EE8E}"/>
          </ac:spMkLst>
        </pc:spChg>
        <pc:spChg chg="del mod topLvl">
          <ac:chgData name="Vishal Shah" userId="07432260-0bb8-4f6d-b01a-b1cba8d59480" providerId="ADAL" clId="{2ACD57C3-7F2D-4C0F-AE46-6B41FED73F6F}" dt="2024-08-07T20:01:12.479" v="234" actId="478"/>
          <ac:spMkLst>
            <pc:docMk/>
            <pc:sldMk cId="1345945283" sldId="272"/>
            <ac:spMk id="100" creationId="{B1823A2E-64BD-CCD0-BF5E-B705ABC1C76B}"/>
          </ac:spMkLst>
        </pc:spChg>
        <pc:spChg chg="del mod topLvl">
          <ac:chgData name="Vishal Shah" userId="07432260-0bb8-4f6d-b01a-b1cba8d59480" providerId="ADAL" clId="{2ACD57C3-7F2D-4C0F-AE46-6B41FED73F6F}" dt="2024-08-07T20:01:11.660" v="233" actId="478"/>
          <ac:spMkLst>
            <pc:docMk/>
            <pc:sldMk cId="1345945283" sldId="272"/>
            <ac:spMk id="101" creationId="{666A6D56-26A0-CC0F-6892-D5EC23CFCC32}"/>
          </ac:spMkLst>
        </pc:spChg>
        <pc:spChg chg="del mod topLvl">
          <ac:chgData name="Vishal Shah" userId="07432260-0bb8-4f6d-b01a-b1cba8d59480" providerId="ADAL" clId="{2ACD57C3-7F2D-4C0F-AE46-6B41FED73F6F}" dt="2024-08-07T20:01:10.937" v="232" actId="478"/>
          <ac:spMkLst>
            <pc:docMk/>
            <pc:sldMk cId="1345945283" sldId="272"/>
            <ac:spMk id="102" creationId="{814A9E3A-4256-CD3F-D986-7B9AC6333313}"/>
          </ac:spMkLst>
        </pc:spChg>
        <pc:spChg chg="del mod topLvl">
          <ac:chgData name="Vishal Shah" userId="07432260-0bb8-4f6d-b01a-b1cba8d59480" providerId="ADAL" clId="{2ACD57C3-7F2D-4C0F-AE46-6B41FED73F6F}" dt="2024-08-07T20:01:10.135" v="231" actId="478"/>
          <ac:spMkLst>
            <pc:docMk/>
            <pc:sldMk cId="1345945283" sldId="272"/>
            <ac:spMk id="103" creationId="{C653A9DE-20A8-3B62-E0FF-972957B739CC}"/>
          </ac:spMkLst>
        </pc:spChg>
        <pc:spChg chg="del mod topLvl">
          <ac:chgData name="Vishal Shah" userId="07432260-0bb8-4f6d-b01a-b1cba8d59480" providerId="ADAL" clId="{2ACD57C3-7F2D-4C0F-AE46-6B41FED73F6F}" dt="2024-08-07T20:01:09.331" v="230" actId="478"/>
          <ac:spMkLst>
            <pc:docMk/>
            <pc:sldMk cId="1345945283" sldId="272"/>
            <ac:spMk id="104" creationId="{29C3E145-297D-3DEB-1E51-48C95E1D5CE2}"/>
          </ac:spMkLst>
        </pc:spChg>
        <pc:spChg chg="del mod topLvl">
          <ac:chgData name="Vishal Shah" userId="07432260-0bb8-4f6d-b01a-b1cba8d59480" providerId="ADAL" clId="{2ACD57C3-7F2D-4C0F-AE46-6B41FED73F6F}" dt="2024-08-07T20:01:07.047" v="229" actId="478"/>
          <ac:spMkLst>
            <pc:docMk/>
            <pc:sldMk cId="1345945283" sldId="272"/>
            <ac:spMk id="105" creationId="{37F9E304-B8CE-1FCB-D672-DBBF8667B90E}"/>
          </ac:spMkLst>
        </pc:spChg>
        <pc:spChg chg="add del mod ord">
          <ac:chgData name="Vishal Shah" userId="07432260-0bb8-4f6d-b01a-b1cba8d59480" providerId="ADAL" clId="{2ACD57C3-7F2D-4C0F-AE46-6B41FED73F6F}" dt="2024-08-07T20:06:41.099" v="278" actId="478"/>
          <ac:spMkLst>
            <pc:docMk/>
            <pc:sldMk cId="1345945283" sldId="272"/>
            <ac:spMk id="107" creationId="{121D4C43-7BA7-30A6-2A44-4EB534F26E22}"/>
          </ac:spMkLst>
        </pc:spChg>
        <pc:spChg chg="add del">
          <ac:chgData name="Vishal Shah" userId="07432260-0bb8-4f6d-b01a-b1cba8d59480" providerId="ADAL" clId="{2ACD57C3-7F2D-4C0F-AE46-6B41FED73F6F}" dt="2024-08-07T20:06:31.417" v="276"/>
          <ac:spMkLst>
            <pc:docMk/>
            <pc:sldMk cId="1345945283" sldId="272"/>
            <ac:spMk id="108" creationId="{889FA295-311F-4017-4897-AA3E355BDAD6}"/>
          </ac:spMkLst>
        </pc:spChg>
        <pc:spChg chg="mod topLvl">
          <ac:chgData name="Vishal Shah" userId="07432260-0bb8-4f6d-b01a-b1cba8d59480" providerId="ADAL" clId="{2ACD57C3-7F2D-4C0F-AE46-6B41FED73F6F}" dt="2024-08-07T20:15:25.005" v="373" actId="165"/>
          <ac:spMkLst>
            <pc:docMk/>
            <pc:sldMk cId="1345945283" sldId="272"/>
            <ac:spMk id="125" creationId="{30E4FB55-E06E-CB2F-CDD9-70CF0B1DE2C7}"/>
          </ac:spMkLst>
        </pc:spChg>
        <pc:spChg chg="mod topLvl">
          <ac:chgData name="Vishal Shah" userId="07432260-0bb8-4f6d-b01a-b1cba8d59480" providerId="ADAL" clId="{2ACD57C3-7F2D-4C0F-AE46-6B41FED73F6F}" dt="2024-08-07T20:15:25.005" v="373" actId="165"/>
          <ac:spMkLst>
            <pc:docMk/>
            <pc:sldMk cId="1345945283" sldId="272"/>
            <ac:spMk id="128" creationId="{FBCF8F9D-1457-63D1-4C9F-F96109EC9163}"/>
          </ac:spMkLst>
        </pc:spChg>
        <pc:spChg chg="mod topLvl">
          <ac:chgData name="Vishal Shah" userId="07432260-0bb8-4f6d-b01a-b1cba8d59480" providerId="ADAL" clId="{2ACD57C3-7F2D-4C0F-AE46-6B41FED73F6F}" dt="2024-08-07T20:15:25.005" v="373" actId="165"/>
          <ac:spMkLst>
            <pc:docMk/>
            <pc:sldMk cId="1345945283" sldId="272"/>
            <ac:spMk id="131" creationId="{C49C687A-DDC5-6E18-C150-EA1B10FD13A5}"/>
          </ac:spMkLst>
        </pc:spChg>
        <pc:spChg chg="mod topLvl">
          <ac:chgData name="Vishal Shah" userId="07432260-0bb8-4f6d-b01a-b1cba8d59480" providerId="ADAL" clId="{2ACD57C3-7F2D-4C0F-AE46-6B41FED73F6F}" dt="2024-08-07T20:15:25.005" v="373" actId="165"/>
          <ac:spMkLst>
            <pc:docMk/>
            <pc:sldMk cId="1345945283" sldId="272"/>
            <ac:spMk id="134" creationId="{6B35C39B-AAD8-631C-C1D8-74DC55272665}"/>
          </ac:spMkLst>
        </pc:spChg>
        <pc:spChg chg="mod topLvl">
          <ac:chgData name="Vishal Shah" userId="07432260-0bb8-4f6d-b01a-b1cba8d59480" providerId="ADAL" clId="{2ACD57C3-7F2D-4C0F-AE46-6B41FED73F6F}" dt="2024-08-07T20:15:25.005" v="373" actId="165"/>
          <ac:spMkLst>
            <pc:docMk/>
            <pc:sldMk cId="1345945283" sldId="272"/>
            <ac:spMk id="137" creationId="{F00C429D-42E4-638C-FA52-370F4F079D23}"/>
          </ac:spMkLst>
        </pc:spChg>
        <pc:spChg chg="mod topLvl">
          <ac:chgData name="Vishal Shah" userId="07432260-0bb8-4f6d-b01a-b1cba8d59480" providerId="ADAL" clId="{2ACD57C3-7F2D-4C0F-AE46-6B41FED73F6F}" dt="2024-08-07T20:15:25.005" v="373" actId="165"/>
          <ac:spMkLst>
            <pc:docMk/>
            <pc:sldMk cId="1345945283" sldId="272"/>
            <ac:spMk id="140" creationId="{514E0EE4-C1FC-1737-48E8-FCB88860F71E}"/>
          </ac:spMkLst>
        </pc:spChg>
        <pc:spChg chg="mod topLvl">
          <ac:chgData name="Vishal Shah" userId="07432260-0bb8-4f6d-b01a-b1cba8d59480" providerId="ADAL" clId="{2ACD57C3-7F2D-4C0F-AE46-6B41FED73F6F}" dt="2024-08-07T20:15:25.005" v="373" actId="165"/>
          <ac:spMkLst>
            <pc:docMk/>
            <pc:sldMk cId="1345945283" sldId="272"/>
            <ac:spMk id="143" creationId="{7DC8311E-7F9E-4D7D-5220-8204A36BDC2D}"/>
          </ac:spMkLst>
        </pc:spChg>
        <pc:spChg chg="mod topLvl">
          <ac:chgData name="Vishal Shah" userId="07432260-0bb8-4f6d-b01a-b1cba8d59480" providerId="ADAL" clId="{2ACD57C3-7F2D-4C0F-AE46-6B41FED73F6F}" dt="2024-08-07T20:15:25.005" v="373" actId="165"/>
          <ac:spMkLst>
            <pc:docMk/>
            <pc:sldMk cId="1345945283" sldId="272"/>
            <ac:spMk id="146" creationId="{67C2CC4D-A93B-49AB-088D-955BA68AAF97}"/>
          </ac:spMkLst>
        </pc:spChg>
        <pc:spChg chg="mod topLvl">
          <ac:chgData name="Vishal Shah" userId="07432260-0bb8-4f6d-b01a-b1cba8d59480" providerId="ADAL" clId="{2ACD57C3-7F2D-4C0F-AE46-6B41FED73F6F}" dt="2024-08-07T20:15:25.005" v="373" actId="165"/>
          <ac:spMkLst>
            <pc:docMk/>
            <pc:sldMk cId="1345945283" sldId="272"/>
            <ac:spMk id="149" creationId="{F8641D51-0FBC-CC8C-3795-E898B2C1EF2E}"/>
          </ac:spMkLst>
        </pc:spChg>
        <pc:spChg chg="mod topLvl">
          <ac:chgData name="Vishal Shah" userId="07432260-0bb8-4f6d-b01a-b1cba8d59480" providerId="ADAL" clId="{2ACD57C3-7F2D-4C0F-AE46-6B41FED73F6F}" dt="2024-08-07T20:15:25.005" v="373" actId="165"/>
          <ac:spMkLst>
            <pc:docMk/>
            <pc:sldMk cId="1345945283" sldId="272"/>
            <ac:spMk id="152" creationId="{A714B66E-023B-651E-A5C4-F9EA8572E40B}"/>
          </ac:spMkLst>
        </pc:spChg>
        <pc:spChg chg="mod topLvl">
          <ac:chgData name="Vishal Shah" userId="07432260-0bb8-4f6d-b01a-b1cba8d59480" providerId="ADAL" clId="{2ACD57C3-7F2D-4C0F-AE46-6B41FED73F6F}" dt="2024-08-07T20:15:25.005" v="373" actId="165"/>
          <ac:spMkLst>
            <pc:docMk/>
            <pc:sldMk cId="1345945283" sldId="272"/>
            <ac:spMk id="155" creationId="{6C66A545-A387-48B8-28F2-E3D74C54A6EA}"/>
          </ac:spMkLst>
        </pc:spChg>
        <pc:spChg chg="mod topLvl modVis">
          <ac:chgData name="Vishal Shah" userId="07432260-0bb8-4f6d-b01a-b1cba8d59480" providerId="ADAL" clId="{2ACD57C3-7F2D-4C0F-AE46-6B41FED73F6F}" dt="2024-08-07T20:15:50.666" v="378" actId="14430"/>
          <ac:spMkLst>
            <pc:docMk/>
            <pc:sldMk cId="1345945283" sldId="272"/>
            <ac:spMk id="158" creationId="{256E9EFD-13EB-090D-A44B-8FD055BF5062}"/>
          </ac:spMkLst>
        </pc:spChg>
        <pc:spChg chg="mod topLvl modVis">
          <ac:chgData name="Vishal Shah" userId="07432260-0bb8-4f6d-b01a-b1cba8d59480" providerId="ADAL" clId="{2ACD57C3-7F2D-4C0F-AE46-6B41FED73F6F}" dt="2024-08-07T20:15:48.980" v="377" actId="14430"/>
          <ac:spMkLst>
            <pc:docMk/>
            <pc:sldMk cId="1345945283" sldId="272"/>
            <ac:spMk id="161" creationId="{FB54B433-CDD0-BEBA-3BF8-6B068D5D5C43}"/>
          </ac:spMkLst>
        </pc:spChg>
        <pc:spChg chg="mod topLvl modVis">
          <ac:chgData name="Vishal Shah" userId="07432260-0bb8-4f6d-b01a-b1cba8d59480" providerId="ADAL" clId="{2ACD57C3-7F2D-4C0F-AE46-6B41FED73F6F}" dt="2024-08-07T20:15:46.465" v="376" actId="14430"/>
          <ac:spMkLst>
            <pc:docMk/>
            <pc:sldMk cId="1345945283" sldId="272"/>
            <ac:spMk id="164" creationId="{547C7821-31DA-8C5D-1537-DBD42AE9E4E1}"/>
          </ac:spMkLst>
        </pc:spChg>
        <pc:spChg chg="add mod ord modVis">
          <ac:chgData name="Vishal Shah" userId="07432260-0bb8-4f6d-b01a-b1cba8d59480" providerId="ADAL" clId="{2ACD57C3-7F2D-4C0F-AE46-6B41FED73F6F}" dt="2024-08-07T20:21:29.740" v="444" actId="14429"/>
          <ac:spMkLst>
            <pc:docMk/>
            <pc:sldMk cId="1345945283" sldId="272"/>
            <ac:spMk id="168" creationId="{B2FD2EE5-EDB4-B991-A023-538999F4B408}"/>
          </ac:spMkLst>
        </pc:spChg>
        <pc:grpChg chg="add del mod">
          <ac:chgData name="Vishal Shah" userId="07432260-0bb8-4f6d-b01a-b1cba8d59480" providerId="ADAL" clId="{2ACD57C3-7F2D-4C0F-AE46-6B41FED73F6F}" dt="2024-08-07T19:56:12.298" v="158" actId="478"/>
          <ac:grpSpMkLst>
            <pc:docMk/>
            <pc:sldMk cId="1345945283" sldId="272"/>
            <ac:grpSpMk id="43" creationId="{041724D8-4E25-1FA0-CDDA-99EF381EB1CF}"/>
          </ac:grpSpMkLst>
        </pc:grpChg>
        <pc:grpChg chg="add del mod">
          <ac:chgData name="Vishal Shah" userId="07432260-0bb8-4f6d-b01a-b1cba8d59480" providerId="ADAL" clId="{2ACD57C3-7F2D-4C0F-AE46-6B41FED73F6F}" dt="2024-08-07T20:09:27.649" v="299" actId="165"/>
          <ac:grpSpMkLst>
            <pc:docMk/>
            <pc:sldMk cId="1345945283" sldId="272"/>
            <ac:grpSpMk id="57" creationId="{D37C4203-96E5-F72B-F571-3DAFA01B8A31}"/>
          </ac:grpSpMkLst>
        </pc:grpChg>
        <pc:grpChg chg="del mod">
          <ac:chgData name="Vishal Shah" userId="07432260-0bb8-4f6d-b01a-b1cba8d59480" providerId="ADAL" clId="{2ACD57C3-7F2D-4C0F-AE46-6B41FED73F6F}" dt="2024-08-07T20:00:46.842" v="228" actId="165"/>
          <ac:grpSpMkLst>
            <pc:docMk/>
            <pc:sldMk cId="1345945283" sldId="272"/>
            <ac:grpSpMk id="76" creationId="{302522C2-A77D-5AC1-9D54-57126F3465FB}"/>
          </ac:grpSpMkLst>
        </pc:grpChg>
        <pc:grpChg chg="add del mod">
          <ac:chgData name="Vishal Shah" userId="07432260-0bb8-4f6d-b01a-b1cba8d59480" providerId="ADAL" clId="{2ACD57C3-7F2D-4C0F-AE46-6B41FED73F6F}" dt="2024-08-07T20:03:13.720" v="259" actId="165"/>
          <ac:grpSpMkLst>
            <pc:docMk/>
            <pc:sldMk cId="1345945283" sldId="272"/>
            <ac:grpSpMk id="106" creationId="{B28213E7-7D53-6340-5FCE-FC320D5663F5}"/>
          </ac:grpSpMkLst>
        </pc:grpChg>
        <pc:grpChg chg="add del mod topLvl">
          <ac:chgData name="Vishal Shah" userId="07432260-0bb8-4f6d-b01a-b1cba8d59480" providerId="ADAL" clId="{2ACD57C3-7F2D-4C0F-AE46-6B41FED73F6F}" dt="2024-08-07T20:12:17.582" v="329" actId="165"/>
          <ac:grpSpMkLst>
            <pc:docMk/>
            <pc:sldMk cId="1345945283" sldId="272"/>
            <ac:grpSpMk id="123" creationId="{FADEBC09-C8F2-658B-EAC2-D92D6DDAD5F1}"/>
          </ac:grpSpMkLst>
        </pc:grpChg>
        <pc:grpChg chg="add del mod topLvl">
          <ac:chgData name="Vishal Shah" userId="07432260-0bb8-4f6d-b01a-b1cba8d59480" providerId="ADAL" clId="{2ACD57C3-7F2D-4C0F-AE46-6B41FED73F6F}" dt="2024-08-07T20:12:17.582" v="329" actId="165"/>
          <ac:grpSpMkLst>
            <pc:docMk/>
            <pc:sldMk cId="1345945283" sldId="272"/>
            <ac:grpSpMk id="124" creationId="{680CE4B2-1F52-DF02-F40C-139B52BA30E3}"/>
          </ac:grpSpMkLst>
        </pc:grpChg>
        <pc:grpChg chg="add del mod topLvl">
          <ac:chgData name="Vishal Shah" userId="07432260-0bb8-4f6d-b01a-b1cba8d59480" providerId="ADAL" clId="{2ACD57C3-7F2D-4C0F-AE46-6B41FED73F6F}" dt="2024-08-07T20:12:17.582" v="329" actId="165"/>
          <ac:grpSpMkLst>
            <pc:docMk/>
            <pc:sldMk cId="1345945283" sldId="272"/>
            <ac:grpSpMk id="127" creationId="{EF5074A8-4CE2-EE18-38F5-B81E495AB232}"/>
          </ac:grpSpMkLst>
        </pc:grpChg>
        <pc:grpChg chg="add del mod topLvl">
          <ac:chgData name="Vishal Shah" userId="07432260-0bb8-4f6d-b01a-b1cba8d59480" providerId="ADAL" clId="{2ACD57C3-7F2D-4C0F-AE46-6B41FED73F6F}" dt="2024-08-07T20:12:17.582" v="329" actId="165"/>
          <ac:grpSpMkLst>
            <pc:docMk/>
            <pc:sldMk cId="1345945283" sldId="272"/>
            <ac:grpSpMk id="130" creationId="{0AA52DCD-0574-12DB-1FAF-9C6BF9258E51}"/>
          </ac:grpSpMkLst>
        </pc:grpChg>
        <pc:grpChg chg="add del mod topLvl">
          <ac:chgData name="Vishal Shah" userId="07432260-0bb8-4f6d-b01a-b1cba8d59480" providerId="ADAL" clId="{2ACD57C3-7F2D-4C0F-AE46-6B41FED73F6F}" dt="2024-08-07T20:12:17.582" v="329" actId="165"/>
          <ac:grpSpMkLst>
            <pc:docMk/>
            <pc:sldMk cId="1345945283" sldId="272"/>
            <ac:grpSpMk id="133" creationId="{6E8BE272-A086-EA10-19A3-EDFF63BC4BA3}"/>
          </ac:grpSpMkLst>
        </pc:grpChg>
        <pc:grpChg chg="add del mod topLvl">
          <ac:chgData name="Vishal Shah" userId="07432260-0bb8-4f6d-b01a-b1cba8d59480" providerId="ADAL" clId="{2ACD57C3-7F2D-4C0F-AE46-6B41FED73F6F}" dt="2024-08-07T20:12:17.582" v="329" actId="165"/>
          <ac:grpSpMkLst>
            <pc:docMk/>
            <pc:sldMk cId="1345945283" sldId="272"/>
            <ac:grpSpMk id="136" creationId="{2CA607DC-24B5-1E03-3500-EDC8913DBCEC}"/>
          </ac:grpSpMkLst>
        </pc:grpChg>
        <pc:grpChg chg="add del mod topLvl">
          <ac:chgData name="Vishal Shah" userId="07432260-0bb8-4f6d-b01a-b1cba8d59480" providerId="ADAL" clId="{2ACD57C3-7F2D-4C0F-AE46-6B41FED73F6F}" dt="2024-08-07T20:12:17.582" v="329" actId="165"/>
          <ac:grpSpMkLst>
            <pc:docMk/>
            <pc:sldMk cId="1345945283" sldId="272"/>
            <ac:grpSpMk id="139" creationId="{38653002-D230-CE52-4397-5E54A9DF3F22}"/>
          </ac:grpSpMkLst>
        </pc:grpChg>
        <pc:grpChg chg="add del mod topLvl">
          <ac:chgData name="Vishal Shah" userId="07432260-0bb8-4f6d-b01a-b1cba8d59480" providerId="ADAL" clId="{2ACD57C3-7F2D-4C0F-AE46-6B41FED73F6F}" dt="2024-08-07T20:12:17.582" v="329" actId="165"/>
          <ac:grpSpMkLst>
            <pc:docMk/>
            <pc:sldMk cId="1345945283" sldId="272"/>
            <ac:grpSpMk id="142" creationId="{5E81471D-8FA0-5FDE-1067-6C116E693B46}"/>
          </ac:grpSpMkLst>
        </pc:grpChg>
        <pc:grpChg chg="add del mod topLvl">
          <ac:chgData name="Vishal Shah" userId="07432260-0bb8-4f6d-b01a-b1cba8d59480" providerId="ADAL" clId="{2ACD57C3-7F2D-4C0F-AE46-6B41FED73F6F}" dt="2024-08-07T20:12:17.582" v="329" actId="165"/>
          <ac:grpSpMkLst>
            <pc:docMk/>
            <pc:sldMk cId="1345945283" sldId="272"/>
            <ac:grpSpMk id="145" creationId="{8C166BF1-E682-52FF-B8B3-6236651EABD3}"/>
          </ac:grpSpMkLst>
        </pc:grpChg>
        <pc:grpChg chg="add del mod topLvl">
          <ac:chgData name="Vishal Shah" userId="07432260-0bb8-4f6d-b01a-b1cba8d59480" providerId="ADAL" clId="{2ACD57C3-7F2D-4C0F-AE46-6B41FED73F6F}" dt="2024-08-07T20:12:17.582" v="329" actId="165"/>
          <ac:grpSpMkLst>
            <pc:docMk/>
            <pc:sldMk cId="1345945283" sldId="272"/>
            <ac:grpSpMk id="148" creationId="{916AEF98-6E33-8EA5-7285-43E85AACD23B}"/>
          </ac:grpSpMkLst>
        </pc:grpChg>
        <pc:grpChg chg="add del mod topLvl">
          <ac:chgData name="Vishal Shah" userId="07432260-0bb8-4f6d-b01a-b1cba8d59480" providerId="ADAL" clId="{2ACD57C3-7F2D-4C0F-AE46-6B41FED73F6F}" dt="2024-08-07T20:12:17.582" v="329" actId="165"/>
          <ac:grpSpMkLst>
            <pc:docMk/>
            <pc:sldMk cId="1345945283" sldId="272"/>
            <ac:grpSpMk id="151" creationId="{A79C4634-B759-7F27-B211-51DEB7760CB4}"/>
          </ac:grpSpMkLst>
        </pc:grpChg>
        <pc:grpChg chg="add del mod topLvl">
          <ac:chgData name="Vishal Shah" userId="07432260-0bb8-4f6d-b01a-b1cba8d59480" providerId="ADAL" clId="{2ACD57C3-7F2D-4C0F-AE46-6B41FED73F6F}" dt="2024-08-07T20:12:17.582" v="329" actId="165"/>
          <ac:grpSpMkLst>
            <pc:docMk/>
            <pc:sldMk cId="1345945283" sldId="272"/>
            <ac:grpSpMk id="154" creationId="{1D92B381-BB0D-1FB3-38DD-2126E15E5BD3}"/>
          </ac:grpSpMkLst>
        </pc:grpChg>
        <pc:grpChg chg="add del mod topLvl">
          <ac:chgData name="Vishal Shah" userId="07432260-0bb8-4f6d-b01a-b1cba8d59480" providerId="ADAL" clId="{2ACD57C3-7F2D-4C0F-AE46-6B41FED73F6F}" dt="2024-08-07T20:12:17.582" v="329" actId="165"/>
          <ac:grpSpMkLst>
            <pc:docMk/>
            <pc:sldMk cId="1345945283" sldId="272"/>
            <ac:grpSpMk id="157" creationId="{4E0E662D-8C0F-04A6-FE6B-E6F9B0AC03C2}"/>
          </ac:grpSpMkLst>
        </pc:grpChg>
        <pc:grpChg chg="add del mod topLvl">
          <ac:chgData name="Vishal Shah" userId="07432260-0bb8-4f6d-b01a-b1cba8d59480" providerId="ADAL" clId="{2ACD57C3-7F2D-4C0F-AE46-6B41FED73F6F}" dt="2024-08-07T20:12:17.582" v="329" actId="165"/>
          <ac:grpSpMkLst>
            <pc:docMk/>
            <pc:sldMk cId="1345945283" sldId="272"/>
            <ac:grpSpMk id="160" creationId="{3DE90B23-001B-597C-AAA8-101B4DF44D51}"/>
          </ac:grpSpMkLst>
        </pc:grpChg>
        <pc:grpChg chg="add del mod topLvl">
          <ac:chgData name="Vishal Shah" userId="07432260-0bb8-4f6d-b01a-b1cba8d59480" providerId="ADAL" clId="{2ACD57C3-7F2D-4C0F-AE46-6B41FED73F6F}" dt="2024-08-07T20:12:17.582" v="329" actId="165"/>
          <ac:grpSpMkLst>
            <pc:docMk/>
            <pc:sldMk cId="1345945283" sldId="272"/>
            <ac:grpSpMk id="163" creationId="{FD0B9E0C-FEA1-F312-8A7F-E021B66837CB}"/>
          </ac:grpSpMkLst>
        </pc:grpChg>
        <pc:grpChg chg="add del mod">
          <ac:chgData name="Vishal Shah" userId="07432260-0bb8-4f6d-b01a-b1cba8d59480" providerId="ADAL" clId="{2ACD57C3-7F2D-4C0F-AE46-6B41FED73F6F}" dt="2024-08-07T20:11:32.358" v="328" actId="165"/>
          <ac:grpSpMkLst>
            <pc:docMk/>
            <pc:sldMk cId="1345945283" sldId="272"/>
            <ac:grpSpMk id="166" creationId="{AEDB0059-2192-CF0C-EC46-EBC5F93A91DE}"/>
          </ac:grpSpMkLst>
        </pc:grpChg>
        <pc:grpChg chg="add del mod">
          <ac:chgData name="Vishal Shah" userId="07432260-0bb8-4f6d-b01a-b1cba8d59480" providerId="ADAL" clId="{2ACD57C3-7F2D-4C0F-AE46-6B41FED73F6F}" dt="2024-08-07T20:15:25.005" v="373" actId="165"/>
          <ac:grpSpMkLst>
            <pc:docMk/>
            <pc:sldMk cId="1345945283" sldId="272"/>
            <ac:grpSpMk id="167" creationId="{3C8CA7B3-1966-0339-14CF-EA481F0FA5A8}"/>
          </ac:grpSpMkLst>
        </pc:grpChg>
        <pc:graphicFrameChg chg="add del mod modGraphic">
          <ac:chgData name="Vishal Shah" userId="07432260-0bb8-4f6d-b01a-b1cba8d59480" providerId="ADAL" clId="{2ACD57C3-7F2D-4C0F-AE46-6B41FED73F6F}" dt="2024-08-07T19:38:18.643" v="12" actId="478"/>
          <ac:graphicFrameMkLst>
            <pc:docMk/>
            <pc:sldMk cId="1345945283" sldId="272"/>
            <ac:graphicFrameMk id="6" creationId="{E1896113-D71E-0EFC-25BA-1165B804D46D}"/>
          </ac:graphicFrameMkLst>
        </pc:graphicFrameChg>
        <pc:graphicFrameChg chg="add mod">
          <ac:chgData name="Vishal Shah" userId="07432260-0bb8-4f6d-b01a-b1cba8d59480" providerId="ADAL" clId="{2ACD57C3-7F2D-4C0F-AE46-6B41FED73F6F}" dt="2024-08-07T19:40:18.922" v="27" actId="14100"/>
          <ac:graphicFrameMkLst>
            <pc:docMk/>
            <pc:sldMk cId="1345945283" sldId="272"/>
            <ac:graphicFrameMk id="10" creationId="{BD12EE3C-0242-F0B7-197C-CBD6CA549DCE}"/>
          </ac:graphicFrameMkLst>
        </pc:graphicFrameChg>
        <pc:graphicFrameChg chg="add del mod">
          <ac:chgData name="Vishal Shah" userId="07432260-0bb8-4f6d-b01a-b1cba8d59480" providerId="ADAL" clId="{2ACD57C3-7F2D-4C0F-AE46-6B41FED73F6F}" dt="2024-08-07T19:49:48.886" v="70" actId="478"/>
          <ac:graphicFrameMkLst>
            <pc:docMk/>
            <pc:sldMk cId="1345945283" sldId="272"/>
            <ac:graphicFrameMk id="13" creationId="{E3042951-B5E6-7B9E-0864-9FED8884E6FD}"/>
          </ac:graphicFrameMkLst>
        </pc:graphicFrameChg>
        <pc:graphicFrameChg chg="add del mod modGraphic">
          <ac:chgData name="Vishal Shah" userId="07432260-0bb8-4f6d-b01a-b1cba8d59480" providerId="ADAL" clId="{2ACD57C3-7F2D-4C0F-AE46-6B41FED73F6F}" dt="2024-08-07T19:59:35.373" v="190" actId="478"/>
          <ac:graphicFrameMkLst>
            <pc:docMk/>
            <pc:sldMk cId="1345945283" sldId="272"/>
            <ac:graphicFrameMk id="74" creationId="{0F4F6D1B-3421-8D89-62A2-01E3E2566198}"/>
          </ac:graphicFrameMkLst>
        </pc:graphicFrameChg>
        <pc:graphicFrameChg chg="add del mod modGraphic">
          <ac:chgData name="Vishal Shah" userId="07432260-0bb8-4f6d-b01a-b1cba8d59480" providerId="ADAL" clId="{2ACD57C3-7F2D-4C0F-AE46-6B41FED73F6F}" dt="2024-08-07T20:00:44.444" v="227" actId="18245"/>
          <ac:graphicFrameMkLst>
            <pc:docMk/>
            <pc:sldMk cId="1345945283" sldId="272"/>
            <ac:graphicFrameMk id="75" creationId="{E5FBB0A2-2815-96AA-62A4-A45F4227AD35}"/>
          </ac:graphicFrameMkLst>
        </pc:graphicFrameChg>
        <pc:picChg chg="add mod modVis">
          <ac:chgData name="Vishal Shah" userId="07432260-0bb8-4f6d-b01a-b1cba8d59480" providerId="ADAL" clId="{2ACD57C3-7F2D-4C0F-AE46-6B41FED73F6F}" dt="2024-08-07T20:21:29.330" v="443" actId="14429"/>
          <ac:picMkLst>
            <pc:docMk/>
            <pc:sldMk cId="1345945283" sldId="272"/>
            <ac:picMk id="3" creationId="{A3C64772-39C8-2CB3-B7AF-8ED9B8784BEC}"/>
          </ac:picMkLst>
        </pc:picChg>
        <pc:cxnChg chg="add del mod">
          <ac:chgData name="Vishal Shah" userId="07432260-0bb8-4f6d-b01a-b1cba8d59480" providerId="ADAL" clId="{2ACD57C3-7F2D-4C0F-AE46-6B41FED73F6F}" dt="2024-08-07T19:39:00.660" v="18" actId="478"/>
          <ac:cxnSpMkLst>
            <pc:docMk/>
            <pc:sldMk cId="1345945283" sldId="272"/>
            <ac:cxnSpMk id="5" creationId="{AE237456-FB1E-4795-F5B4-103A9BD5B1E0}"/>
          </ac:cxnSpMkLst>
        </pc:cxnChg>
        <pc:cxnChg chg="add mod modVis">
          <ac:chgData name="Vishal Shah" userId="07432260-0bb8-4f6d-b01a-b1cba8d59480" providerId="ADAL" clId="{2ACD57C3-7F2D-4C0F-AE46-6B41FED73F6F}" dt="2024-08-07T19:54:36.665" v="140" actId="164"/>
          <ac:cxnSpMkLst>
            <pc:docMk/>
            <pc:sldMk cId="1345945283" sldId="272"/>
            <ac:cxnSpMk id="15" creationId="{AE64F7F4-91EC-B3CE-58CB-76A67D28D5E4}"/>
          </ac:cxnSpMkLst>
        </pc:cxnChg>
        <pc:cxnChg chg="add mod">
          <ac:chgData name="Vishal Shah" userId="07432260-0bb8-4f6d-b01a-b1cba8d59480" providerId="ADAL" clId="{2ACD57C3-7F2D-4C0F-AE46-6B41FED73F6F}" dt="2024-08-07T19:54:36.665" v="140" actId="164"/>
          <ac:cxnSpMkLst>
            <pc:docMk/>
            <pc:sldMk cId="1345945283" sldId="272"/>
            <ac:cxnSpMk id="32" creationId="{B1D29D12-DF7A-3510-F674-AECC154D0945}"/>
          </ac:cxnSpMkLst>
        </pc:cxnChg>
        <pc:cxnChg chg="add mod">
          <ac:chgData name="Vishal Shah" userId="07432260-0bb8-4f6d-b01a-b1cba8d59480" providerId="ADAL" clId="{2ACD57C3-7F2D-4C0F-AE46-6B41FED73F6F}" dt="2024-08-07T19:54:36.665" v="140" actId="164"/>
          <ac:cxnSpMkLst>
            <pc:docMk/>
            <pc:sldMk cId="1345945283" sldId="272"/>
            <ac:cxnSpMk id="33" creationId="{CE0C84A1-F746-8AD7-8AFB-F77F63CA5591}"/>
          </ac:cxnSpMkLst>
        </pc:cxnChg>
        <pc:cxnChg chg="add mod">
          <ac:chgData name="Vishal Shah" userId="07432260-0bb8-4f6d-b01a-b1cba8d59480" providerId="ADAL" clId="{2ACD57C3-7F2D-4C0F-AE46-6B41FED73F6F}" dt="2024-08-07T19:54:36.665" v="140" actId="164"/>
          <ac:cxnSpMkLst>
            <pc:docMk/>
            <pc:sldMk cId="1345945283" sldId="272"/>
            <ac:cxnSpMk id="34" creationId="{C01AD326-1E49-E570-C1DA-AA92AF75D912}"/>
          </ac:cxnSpMkLst>
        </pc:cxnChg>
        <pc:cxnChg chg="add mod">
          <ac:chgData name="Vishal Shah" userId="07432260-0bb8-4f6d-b01a-b1cba8d59480" providerId="ADAL" clId="{2ACD57C3-7F2D-4C0F-AE46-6B41FED73F6F}" dt="2024-08-07T19:54:36.665" v="140" actId="164"/>
          <ac:cxnSpMkLst>
            <pc:docMk/>
            <pc:sldMk cId="1345945283" sldId="272"/>
            <ac:cxnSpMk id="35" creationId="{871F1FB8-A4E5-5457-1C10-C330E83B0723}"/>
          </ac:cxnSpMkLst>
        </pc:cxnChg>
        <pc:cxnChg chg="add mod">
          <ac:chgData name="Vishal Shah" userId="07432260-0bb8-4f6d-b01a-b1cba8d59480" providerId="ADAL" clId="{2ACD57C3-7F2D-4C0F-AE46-6B41FED73F6F}" dt="2024-08-07T19:54:36.665" v="140" actId="164"/>
          <ac:cxnSpMkLst>
            <pc:docMk/>
            <pc:sldMk cId="1345945283" sldId="272"/>
            <ac:cxnSpMk id="36" creationId="{56445721-2C9C-3C35-6793-12FF9475D983}"/>
          </ac:cxnSpMkLst>
        </pc:cxnChg>
        <pc:cxnChg chg="add mod">
          <ac:chgData name="Vishal Shah" userId="07432260-0bb8-4f6d-b01a-b1cba8d59480" providerId="ADAL" clId="{2ACD57C3-7F2D-4C0F-AE46-6B41FED73F6F}" dt="2024-08-07T19:54:36.665" v="140" actId="164"/>
          <ac:cxnSpMkLst>
            <pc:docMk/>
            <pc:sldMk cId="1345945283" sldId="272"/>
            <ac:cxnSpMk id="37" creationId="{407ED871-2BFF-5243-FDC8-1AB31B3D1B5F}"/>
          </ac:cxnSpMkLst>
        </pc:cxnChg>
        <pc:cxnChg chg="add mod">
          <ac:chgData name="Vishal Shah" userId="07432260-0bb8-4f6d-b01a-b1cba8d59480" providerId="ADAL" clId="{2ACD57C3-7F2D-4C0F-AE46-6B41FED73F6F}" dt="2024-08-07T19:54:36.665" v="140" actId="164"/>
          <ac:cxnSpMkLst>
            <pc:docMk/>
            <pc:sldMk cId="1345945283" sldId="272"/>
            <ac:cxnSpMk id="38" creationId="{BE952239-D14D-AD7A-806A-40295AAC7102}"/>
          </ac:cxnSpMkLst>
        </pc:cxnChg>
        <pc:cxnChg chg="add mod">
          <ac:chgData name="Vishal Shah" userId="07432260-0bb8-4f6d-b01a-b1cba8d59480" providerId="ADAL" clId="{2ACD57C3-7F2D-4C0F-AE46-6B41FED73F6F}" dt="2024-08-07T19:54:36.665" v="140" actId="164"/>
          <ac:cxnSpMkLst>
            <pc:docMk/>
            <pc:sldMk cId="1345945283" sldId="272"/>
            <ac:cxnSpMk id="39" creationId="{E9A44210-C0C9-CB83-B6C1-EF764E198827}"/>
          </ac:cxnSpMkLst>
        </pc:cxnChg>
        <pc:cxnChg chg="add mod">
          <ac:chgData name="Vishal Shah" userId="07432260-0bb8-4f6d-b01a-b1cba8d59480" providerId="ADAL" clId="{2ACD57C3-7F2D-4C0F-AE46-6B41FED73F6F}" dt="2024-08-07T19:54:36.665" v="140" actId="164"/>
          <ac:cxnSpMkLst>
            <pc:docMk/>
            <pc:sldMk cId="1345945283" sldId="272"/>
            <ac:cxnSpMk id="40" creationId="{3708A333-E673-D3A8-14FC-A15EC2086ADB}"/>
          </ac:cxnSpMkLst>
        </pc:cxnChg>
        <pc:cxnChg chg="add mod">
          <ac:chgData name="Vishal Shah" userId="07432260-0bb8-4f6d-b01a-b1cba8d59480" providerId="ADAL" clId="{2ACD57C3-7F2D-4C0F-AE46-6B41FED73F6F}" dt="2024-08-07T19:54:36.665" v="140" actId="164"/>
          <ac:cxnSpMkLst>
            <pc:docMk/>
            <pc:sldMk cId="1345945283" sldId="272"/>
            <ac:cxnSpMk id="41" creationId="{8459818D-A207-357C-9CF3-2A8E7E5B0A0B}"/>
          </ac:cxnSpMkLst>
        </pc:cxnChg>
        <pc:cxnChg chg="add mod">
          <ac:chgData name="Vishal Shah" userId="07432260-0bb8-4f6d-b01a-b1cba8d59480" providerId="ADAL" clId="{2ACD57C3-7F2D-4C0F-AE46-6B41FED73F6F}" dt="2024-08-07T19:54:36.665" v="140" actId="164"/>
          <ac:cxnSpMkLst>
            <pc:docMk/>
            <pc:sldMk cId="1345945283" sldId="272"/>
            <ac:cxnSpMk id="42" creationId="{387AC96C-EE37-E879-CA38-DD41D4435988}"/>
          </ac:cxnSpMkLst>
        </pc:cxnChg>
        <pc:cxnChg chg="add mod topLvl">
          <ac:chgData name="Vishal Shah" userId="07432260-0bb8-4f6d-b01a-b1cba8d59480" providerId="ADAL" clId="{2ACD57C3-7F2D-4C0F-AE46-6B41FED73F6F}" dt="2024-08-07T20:15:25.005" v="373" actId="165"/>
          <ac:cxnSpMkLst>
            <pc:docMk/>
            <pc:sldMk cId="1345945283" sldId="272"/>
            <ac:cxnSpMk id="59" creationId="{1D4A15B1-1059-2DA0-91E1-BED3BDD3545C}"/>
          </ac:cxnSpMkLst>
        </pc:cxnChg>
        <pc:cxnChg chg="add mod topLvl">
          <ac:chgData name="Vishal Shah" userId="07432260-0bb8-4f6d-b01a-b1cba8d59480" providerId="ADAL" clId="{2ACD57C3-7F2D-4C0F-AE46-6B41FED73F6F}" dt="2024-08-07T20:15:25.005" v="373" actId="165"/>
          <ac:cxnSpMkLst>
            <pc:docMk/>
            <pc:sldMk cId="1345945283" sldId="272"/>
            <ac:cxnSpMk id="61" creationId="{8890ED28-E872-E6DB-19B2-21FA8E41331A}"/>
          </ac:cxnSpMkLst>
        </pc:cxnChg>
        <pc:cxnChg chg="add del mod">
          <ac:chgData name="Vishal Shah" userId="07432260-0bb8-4f6d-b01a-b1cba8d59480" providerId="ADAL" clId="{2ACD57C3-7F2D-4C0F-AE46-6B41FED73F6F}" dt="2024-08-07T20:11:05.078" v="323" actId="478"/>
          <ac:cxnSpMkLst>
            <pc:docMk/>
            <pc:sldMk cId="1345945283" sldId="272"/>
            <ac:cxnSpMk id="62" creationId="{36C52513-A903-92F0-200D-BB95E26AF89B}"/>
          </ac:cxnSpMkLst>
        </pc:cxnChg>
        <pc:cxnChg chg="add del mod">
          <ac:chgData name="Vishal Shah" userId="07432260-0bb8-4f6d-b01a-b1cba8d59480" providerId="ADAL" clId="{2ACD57C3-7F2D-4C0F-AE46-6B41FED73F6F}" dt="2024-08-07T20:11:11.694" v="324" actId="478"/>
          <ac:cxnSpMkLst>
            <pc:docMk/>
            <pc:sldMk cId="1345945283" sldId="272"/>
            <ac:cxnSpMk id="63" creationId="{D8F11EC2-7CFB-4FEB-8F66-F8D4079A5B39}"/>
          </ac:cxnSpMkLst>
        </pc:cxnChg>
        <pc:cxnChg chg="add del mod">
          <ac:chgData name="Vishal Shah" userId="07432260-0bb8-4f6d-b01a-b1cba8d59480" providerId="ADAL" clId="{2ACD57C3-7F2D-4C0F-AE46-6B41FED73F6F}" dt="2024-08-07T20:11:11.694" v="324" actId="478"/>
          <ac:cxnSpMkLst>
            <pc:docMk/>
            <pc:sldMk cId="1345945283" sldId="272"/>
            <ac:cxnSpMk id="64" creationId="{EF6E5F22-6BCD-0B7A-49D0-DD1F7BD28DC2}"/>
          </ac:cxnSpMkLst>
        </pc:cxnChg>
        <pc:cxnChg chg="add del mod">
          <ac:chgData name="Vishal Shah" userId="07432260-0bb8-4f6d-b01a-b1cba8d59480" providerId="ADAL" clId="{2ACD57C3-7F2D-4C0F-AE46-6B41FED73F6F}" dt="2024-08-07T20:11:11.694" v="324" actId="478"/>
          <ac:cxnSpMkLst>
            <pc:docMk/>
            <pc:sldMk cId="1345945283" sldId="272"/>
            <ac:cxnSpMk id="65" creationId="{07FD6788-A3EA-E75A-0039-256E3B00BAD6}"/>
          </ac:cxnSpMkLst>
        </pc:cxnChg>
        <pc:cxnChg chg="add del mod">
          <ac:chgData name="Vishal Shah" userId="07432260-0bb8-4f6d-b01a-b1cba8d59480" providerId="ADAL" clId="{2ACD57C3-7F2D-4C0F-AE46-6B41FED73F6F}" dt="2024-08-07T20:11:11.694" v="324" actId="478"/>
          <ac:cxnSpMkLst>
            <pc:docMk/>
            <pc:sldMk cId="1345945283" sldId="272"/>
            <ac:cxnSpMk id="66" creationId="{3041305E-218C-F8FE-5776-E4DABD2ABF7F}"/>
          </ac:cxnSpMkLst>
        </pc:cxnChg>
        <pc:cxnChg chg="add del mod">
          <ac:chgData name="Vishal Shah" userId="07432260-0bb8-4f6d-b01a-b1cba8d59480" providerId="ADAL" clId="{2ACD57C3-7F2D-4C0F-AE46-6B41FED73F6F}" dt="2024-08-07T20:11:11.694" v="324" actId="478"/>
          <ac:cxnSpMkLst>
            <pc:docMk/>
            <pc:sldMk cId="1345945283" sldId="272"/>
            <ac:cxnSpMk id="67" creationId="{25E399E5-4F6E-32BB-AD1F-5696B7CC815A}"/>
          </ac:cxnSpMkLst>
        </pc:cxnChg>
        <pc:cxnChg chg="add del mod">
          <ac:chgData name="Vishal Shah" userId="07432260-0bb8-4f6d-b01a-b1cba8d59480" providerId="ADAL" clId="{2ACD57C3-7F2D-4C0F-AE46-6B41FED73F6F}" dt="2024-08-07T20:11:11.694" v="324" actId="478"/>
          <ac:cxnSpMkLst>
            <pc:docMk/>
            <pc:sldMk cId="1345945283" sldId="272"/>
            <ac:cxnSpMk id="68" creationId="{93C8C2EA-4D3D-F578-994B-68F1C1E9F01A}"/>
          </ac:cxnSpMkLst>
        </pc:cxnChg>
        <pc:cxnChg chg="add del mod">
          <ac:chgData name="Vishal Shah" userId="07432260-0bb8-4f6d-b01a-b1cba8d59480" providerId="ADAL" clId="{2ACD57C3-7F2D-4C0F-AE46-6B41FED73F6F}" dt="2024-08-07T20:11:11.694" v="324" actId="478"/>
          <ac:cxnSpMkLst>
            <pc:docMk/>
            <pc:sldMk cId="1345945283" sldId="272"/>
            <ac:cxnSpMk id="69" creationId="{34D4F2C3-D77C-CB05-550F-91CCC3F9C115}"/>
          </ac:cxnSpMkLst>
        </pc:cxnChg>
        <pc:cxnChg chg="add del mod">
          <ac:chgData name="Vishal Shah" userId="07432260-0bb8-4f6d-b01a-b1cba8d59480" providerId="ADAL" clId="{2ACD57C3-7F2D-4C0F-AE46-6B41FED73F6F}" dt="2024-08-07T20:11:11.694" v="324" actId="478"/>
          <ac:cxnSpMkLst>
            <pc:docMk/>
            <pc:sldMk cId="1345945283" sldId="272"/>
            <ac:cxnSpMk id="70" creationId="{D8560D8B-16F9-37D9-9187-C125F62DB498}"/>
          </ac:cxnSpMkLst>
        </pc:cxnChg>
        <pc:cxnChg chg="add del mod">
          <ac:chgData name="Vishal Shah" userId="07432260-0bb8-4f6d-b01a-b1cba8d59480" providerId="ADAL" clId="{2ACD57C3-7F2D-4C0F-AE46-6B41FED73F6F}" dt="2024-08-07T20:11:11.694" v="324" actId="478"/>
          <ac:cxnSpMkLst>
            <pc:docMk/>
            <pc:sldMk cId="1345945283" sldId="272"/>
            <ac:cxnSpMk id="71" creationId="{F73A596A-B888-C2ED-0C6D-1880636E78B0}"/>
          </ac:cxnSpMkLst>
        </pc:cxnChg>
        <pc:cxnChg chg="add del mod">
          <ac:chgData name="Vishal Shah" userId="07432260-0bb8-4f6d-b01a-b1cba8d59480" providerId="ADAL" clId="{2ACD57C3-7F2D-4C0F-AE46-6B41FED73F6F}" dt="2024-08-07T20:11:11.694" v="324" actId="478"/>
          <ac:cxnSpMkLst>
            <pc:docMk/>
            <pc:sldMk cId="1345945283" sldId="272"/>
            <ac:cxnSpMk id="72" creationId="{24BD8020-774C-B607-641B-ABA0EC67E1BA}"/>
          </ac:cxnSpMkLst>
        </pc:cxnChg>
        <pc:cxnChg chg="add del mod">
          <ac:chgData name="Vishal Shah" userId="07432260-0bb8-4f6d-b01a-b1cba8d59480" providerId="ADAL" clId="{2ACD57C3-7F2D-4C0F-AE46-6B41FED73F6F}" dt="2024-08-07T20:11:11.694" v="324" actId="478"/>
          <ac:cxnSpMkLst>
            <pc:docMk/>
            <pc:sldMk cId="1345945283" sldId="272"/>
            <ac:cxnSpMk id="73" creationId="{BDCB8F32-B937-46E6-40D1-B58F74710692}"/>
          </ac:cxnSpMkLst>
        </pc:cxnChg>
        <pc:cxnChg chg="add del mod">
          <ac:chgData name="Vishal Shah" userId="07432260-0bb8-4f6d-b01a-b1cba8d59480" providerId="ADAL" clId="{2ACD57C3-7F2D-4C0F-AE46-6B41FED73F6F}" dt="2024-08-07T20:07:27.051" v="285" actId="478"/>
          <ac:cxnSpMkLst>
            <pc:docMk/>
            <pc:sldMk cId="1345945283" sldId="272"/>
            <ac:cxnSpMk id="110" creationId="{9F9E31FC-6148-E02F-7CB2-99998D68BE7E}"/>
          </ac:cxnSpMkLst>
        </pc:cxnChg>
        <pc:cxnChg chg="add del mod">
          <ac:chgData name="Vishal Shah" userId="07432260-0bb8-4f6d-b01a-b1cba8d59480" providerId="ADAL" clId="{2ACD57C3-7F2D-4C0F-AE46-6B41FED73F6F}" dt="2024-08-07T20:08:58.181" v="297" actId="478"/>
          <ac:cxnSpMkLst>
            <pc:docMk/>
            <pc:sldMk cId="1345945283" sldId="272"/>
            <ac:cxnSpMk id="115" creationId="{87D41AE2-A895-1549-1D5B-D5D379C0A023}"/>
          </ac:cxnSpMkLst>
        </pc:cxnChg>
        <pc:cxnChg chg="mod topLvl">
          <ac:chgData name="Vishal Shah" userId="07432260-0bb8-4f6d-b01a-b1cba8d59480" providerId="ADAL" clId="{2ACD57C3-7F2D-4C0F-AE46-6B41FED73F6F}" dt="2024-08-07T20:15:25.005" v="373" actId="165"/>
          <ac:cxnSpMkLst>
            <pc:docMk/>
            <pc:sldMk cId="1345945283" sldId="272"/>
            <ac:cxnSpMk id="126" creationId="{D470534B-B76B-C6FE-9427-F302D7ABAB0B}"/>
          </ac:cxnSpMkLst>
        </pc:cxnChg>
        <pc:cxnChg chg="mod topLvl">
          <ac:chgData name="Vishal Shah" userId="07432260-0bb8-4f6d-b01a-b1cba8d59480" providerId="ADAL" clId="{2ACD57C3-7F2D-4C0F-AE46-6B41FED73F6F}" dt="2024-08-07T20:15:25.005" v="373" actId="165"/>
          <ac:cxnSpMkLst>
            <pc:docMk/>
            <pc:sldMk cId="1345945283" sldId="272"/>
            <ac:cxnSpMk id="129" creationId="{D5CAD9D9-DC58-90C4-3EE3-1636E82AB16D}"/>
          </ac:cxnSpMkLst>
        </pc:cxnChg>
        <pc:cxnChg chg="mod topLvl">
          <ac:chgData name="Vishal Shah" userId="07432260-0bb8-4f6d-b01a-b1cba8d59480" providerId="ADAL" clId="{2ACD57C3-7F2D-4C0F-AE46-6B41FED73F6F}" dt="2024-08-07T20:15:25.005" v="373" actId="165"/>
          <ac:cxnSpMkLst>
            <pc:docMk/>
            <pc:sldMk cId="1345945283" sldId="272"/>
            <ac:cxnSpMk id="132" creationId="{B1A88AE0-BC95-2607-CEB1-A0099EFA1224}"/>
          </ac:cxnSpMkLst>
        </pc:cxnChg>
        <pc:cxnChg chg="mod topLvl">
          <ac:chgData name="Vishal Shah" userId="07432260-0bb8-4f6d-b01a-b1cba8d59480" providerId="ADAL" clId="{2ACD57C3-7F2D-4C0F-AE46-6B41FED73F6F}" dt="2024-08-07T20:15:25.005" v="373" actId="165"/>
          <ac:cxnSpMkLst>
            <pc:docMk/>
            <pc:sldMk cId="1345945283" sldId="272"/>
            <ac:cxnSpMk id="135" creationId="{D0A1D85E-ACF5-91D2-7CE9-6E6F9042A6E1}"/>
          </ac:cxnSpMkLst>
        </pc:cxnChg>
        <pc:cxnChg chg="mod topLvl">
          <ac:chgData name="Vishal Shah" userId="07432260-0bb8-4f6d-b01a-b1cba8d59480" providerId="ADAL" clId="{2ACD57C3-7F2D-4C0F-AE46-6B41FED73F6F}" dt="2024-08-07T20:15:25.005" v="373" actId="165"/>
          <ac:cxnSpMkLst>
            <pc:docMk/>
            <pc:sldMk cId="1345945283" sldId="272"/>
            <ac:cxnSpMk id="138" creationId="{69826D31-E9A0-814C-B739-5D8EE82D94CF}"/>
          </ac:cxnSpMkLst>
        </pc:cxnChg>
        <pc:cxnChg chg="mod topLvl">
          <ac:chgData name="Vishal Shah" userId="07432260-0bb8-4f6d-b01a-b1cba8d59480" providerId="ADAL" clId="{2ACD57C3-7F2D-4C0F-AE46-6B41FED73F6F}" dt="2024-08-07T20:15:25.005" v="373" actId="165"/>
          <ac:cxnSpMkLst>
            <pc:docMk/>
            <pc:sldMk cId="1345945283" sldId="272"/>
            <ac:cxnSpMk id="141" creationId="{B92DE59C-7DD1-F7E2-73A5-CC64420602F9}"/>
          </ac:cxnSpMkLst>
        </pc:cxnChg>
        <pc:cxnChg chg="mod topLvl">
          <ac:chgData name="Vishal Shah" userId="07432260-0bb8-4f6d-b01a-b1cba8d59480" providerId="ADAL" clId="{2ACD57C3-7F2D-4C0F-AE46-6B41FED73F6F}" dt="2024-08-07T20:15:25.005" v="373" actId="165"/>
          <ac:cxnSpMkLst>
            <pc:docMk/>
            <pc:sldMk cId="1345945283" sldId="272"/>
            <ac:cxnSpMk id="144" creationId="{75BCDAF7-B5E5-F41D-722A-95963332E946}"/>
          </ac:cxnSpMkLst>
        </pc:cxnChg>
        <pc:cxnChg chg="mod topLvl">
          <ac:chgData name="Vishal Shah" userId="07432260-0bb8-4f6d-b01a-b1cba8d59480" providerId="ADAL" clId="{2ACD57C3-7F2D-4C0F-AE46-6B41FED73F6F}" dt="2024-08-07T20:15:25.005" v="373" actId="165"/>
          <ac:cxnSpMkLst>
            <pc:docMk/>
            <pc:sldMk cId="1345945283" sldId="272"/>
            <ac:cxnSpMk id="147" creationId="{4BB8E6C2-22DA-C010-30B8-3981B3633578}"/>
          </ac:cxnSpMkLst>
        </pc:cxnChg>
        <pc:cxnChg chg="mod topLvl">
          <ac:chgData name="Vishal Shah" userId="07432260-0bb8-4f6d-b01a-b1cba8d59480" providerId="ADAL" clId="{2ACD57C3-7F2D-4C0F-AE46-6B41FED73F6F}" dt="2024-08-07T20:15:25.005" v="373" actId="165"/>
          <ac:cxnSpMkLst>
            <pc:docMk/>
            <pc:sldMk cId="1345945283" sldId="272"/>
            <ac:cxnSpMk id="150" creationId="{322C1AF4-09CA-1B04-C53A-4A9DA839AB17}"/>
          </ac:cxnSpMkLst>
        </pc:cxnChg>
        <pc:cxnChg chg="mod topLvl">
          <ac:chgData name="Vishal Shah" userId="07432260-0bb8-4f6d-b01a-b1cba8d59480" providerId="ADAL" clId="{2ACD57C3-7F2D-4C0F-AE46-6B41FED73F6F}" dt="2024-08-07T20:15:25.005" v="373" actId="165"/>
          <ac:cxnSpMkLst>
            <pc:docMk/>
            <pc:sldMk cId="1345945283" sldId="272"/>
            <ac:cxnSpMk id="153" creationId="{DD9D7E05-B42F-E08D-7C18-ED59885C71AF}"/>
          </ac:cxnSpMkLst>
        </pc:cxnChg>
        <pc:cxnChg chg="mod topLvl modVis">
          <ac:chgData name="Vishal Shah" userId="07432260-0bb8-4f6d-b01a-b1cba8d59480" providerId="ADAL" clId="{2ACD57C3-7F2D-4C0F-AE46-6B41FED73F6F}" dt="2024-08-07T20:15:52.168" v="380" actId="14429"/>
          <ac:cxnSpMkLst>
            <pc:docMk/>
            <pc:sldMk cId="1345945283" sldId="272"/>
            <ac:cxnSpMk id="156" creationId="{B09169EF-52C3-0FE8-4877-E856E94C8282}"/>
          </ac:cxnSpMkLst>
        </pc:cxnChg>
        <pc:cxnChg chg="mod topLvl">
          <ac:chgData name="Vishal Shah" userId="07432260-0bb8-4f6d-b01a-b1cba8d59480" providerId="ADAL" clId="{2ACD57C3-7F2D-4C0F-AE46-6B41FED73F6F}" dt="2024-08-07T20:15:25.005" v="373" actId="165"/>
          <ac:cxnSpMkLst>
            <pc:docMk/>
            <pc:sldMk cId="1345945283" sldId="272"/>
            <ac:cxnSpMk id="159" creationId="{8BB5DFB2-3BB1-79E6-D305-A5F33AE23FBA}"/>
          </ac:cxnSpMkLst>
        </pc:cxnChg>
        <pc:cxnChg chg="mod topLvl">
          <ac:chgData name="Vishal Shah" userId="07432260-0bb8-4f6d-b01a-b1cba8d59480" providerId="ADAL" clId="{2ACD57C3-7F2D-4C0F-AE46-6B41FED73F6F}" dt="2024-08-07T20:15:25.005" v="373" actId="165"/>
          <ac:cxnSpMkLst>
            <pc:docMk/>
            <pc:sldMk cId="1345945283" sldId="272"/>
            <ac:cxnSpMk id="162" creationId="{6584965A-42C1-5940-B250-372D1EF45006}"/>
          </ac:cxnSpMkLst>
        </pc:cxnChg>
        <pc:cxnChg chg="mod topLvl">
          <ac:chgData name="Vishal Shah" userId="07432260-0bb8-4f6d-b01a-b1cba8d59480" providerId="ADAL" clId="{2ACD57C3-7F2D-4C0F-AE46-6B41FED73F6F}" dt="2024-08-07T20:15:25.005" v="373" actId="165"/>
          <ac:cxnSpMkLst>
            <pc:docMk/>
            <pc:sldMk cId="1345945283" sldId="272"/>
            <ac:cxnSpMk id="165" creationId="{6ED2ED66-677C-27AF-1A74-2FBB2E5DDCE5}"/>
          </ac:cxnSpMkLst>
        </pc:cxnChg>
      </pc:sldChg>
      <pc:sldChg chg="addSp delSp modSp new mod">
        <pc:chgData name="Vishal Shah" userId="07432260-0bb8-4f6d-b01a-b1cba8d59480" providerId="ADAL" clId="{2ACD57C3-7F2D-4C0F-AE46-6B41FED73F6F}" dt="2024-08-07T20:25:52.185" v="531" actId="20577"/>
        <pc:sldMkLst>
          <pc:docMk/>
          <pc:sldMk cId="2143854773" sldId="275"/>
        </pc:sldMkLst>
        <pc:spChg chg="add mod topLvl">
          <ac:chgData name="Vishal Shah" userId="07432260-0bb8-4f6d-b01a-b1cba8d59480" providerId="ADAL" clId="{2ACD57C3-7F2D-4C0F-AE46-6B41FED73F6F}" dt="2024-08-07T20:25:19.445" v="494" actId="207"/>
          <ac:spMkLst>
            <pc:docMk/>
            <pc:sldMk cId="2143854773" sldId="275"/>
            <ac:spMk id="2" creationId="{094711B4-F047-04D8-ED10-434D42EA62F9}"/>
          </ac:spMkLst>
        </pc:spChg>
        <pc:spChg chg="mod topLvl">
          <ac:chgData name="Vishal Shah" userId="07432260-0bb8-4f6d-b01a-b1cba8d59480" providerId="ADAL" clId="{2ACD57C3-7F2D-4C0F-AE46-6B41FED73F6F}" dt="2024-08-07T20:25:19.445" v="494" actId="207"/>
          <ac:spMkLst>
            <pc:docMk/>
            <pc:sldMk cId="2143854773" sldId="275"/>
            <ac:spMk id="7" creationId="{1774AC44-3C1F-8E21-6A9F-18AD0B2C0ABC}"/>
          </ac:spMkLst>
        </pc:spChg>
        <pc:spChg chg="mod topLvl">
          <ac:chgData name="Vishal Shah" userId="07432260-0bb8-4f6d-b01a-b1cba8d59480" providerId="ADAL" clId="{2ACD57C3-7F2D-4C0F-AE46-6B41FED73F6F}" dt="2024-08-07T20:25:29.942" v="501" actId="20577"/>
          <ac:spMkLst>
            <pc:docMk/>
            <pc:sldMk cId="2143854773" sldId="275"/>
            <ac:spMk id="10" creationId="{FB552E4A-2C1A-6EB4-6C51-F7589CE409E3}"/>
          </ac:spMkLst>
        </pc:spChg>
        <pc:spChg chg="mod topLvl">
          <ac:chgData name="Vishal Shah" userId="07432260-0bb8-4f6d-b01a-b1cba8d59480" providerId="ADAL" clId="{2ACD57C3-7F2D-4C0F-AE46-6B41FED73F6F}" dt="2024-08-07T20:25:34.235" v="507" actId="20577"/>
          <ac:spMkLst>
            <pc:docMk/>
            <pc:sldMk cId="2143854773" sldId="275"/>
            <ac:spMk id="13" creationId="{5509A7B7-E2D9-BEB9-3540-FFF8CE1EDAB0}"/>
          </ac:spMkLst>
        </pc:spChg>
        <pc:spChg chg="mod topLvl">
          <ac:chgData name="Vishal Shah" userId="07432260-0bb8-4f6d-b01a-b1cba8d59480" providerId="ADAL" clId="{2ACD57C3-7F2D-4C0F-AE46-6B41FED73F6F}" dt="2024-08-07T20:25:37.101" v="511" actId="20577"/>
          <ac:spMkLst>
            <pc:docMk/>
            <pc:sldMk cId="2143854773" sldId="275"/>
            <ac:spMk id="16" creationId="{BB25D561-DD60-12EE-67EE-BB65E7BD3D1C}"/>
          </ac:spMkLst>
        </pc:spChg>
        <pc:spChg chg="mod topLvl">
          <ac:chgData name="Vishal Shah" userId="07432260-0bb8-4f6d-b01a-b1cba8d59480" providerId="ADAL" clId="{2ACD57C3-7F2D-4C0F-AE46-6B41FED73F6F}" dt="2024-08-07T20:25:40.317" v="515" actId="20577"/>
          <ac:spMkLst>
            <pc:docMk/>
            <pc:sldMk cId="2143854773" sldId="275"/>
            <ac:spMk id="19" creationId="{DDFF3BAA-F932-A14E-557F-9E55F96BF866}"/>
          </ac:spMkLst>
        </pc:spChg>
        <pc:spChg chg="mod topLvl">
          <ac:chgData name="Vishal Shah" userId="07432260-0bb8-4f6d-b01a-b1cba8d59480" providerId="ADAL" clId="{2ACD57C3-7F2D-4C0F-AE46-6B41FED73F6F}" dt="2024-08-07T20:25:42.574" v="519" actId="20577"/>
          <ac:spMkLst>
            <pc:docMk/>
            <pc:sldMk cId="2143854773" sldId="275"/>
            <ac:spMk id="22" creationId="{A8E11409-8264-AE92-1637-E7F566783F68}"/>
          </ac:spMkLst>
        </pc:spChg>
        <pc:spChg chg="mod topLvl">
          <ac:chgData name="Vishal Shah" userId="07432260-0bb8-4f6d-b01a-b1cba8d59480" providerId="ADAL" clId="{2ACD57C3-7F2D-4C0F-AE46-6B41FED73F6F}" dt="2024-08-07T20:25:45.537" v="523" actId="20577"/>
          <ac:spMkLst>
            <pc:docMk/>
            <pc:sldMk cId="2143854773" sldId="275"/>
            <ac:spMk id="25" creationId="{538160D1-AB19-F827-103E-0CCDA9136AF9}"/>
          </ac:spMkLst>
        </pc:spChg>
        <pc:spChg chg="mod topLvl">
          <ac:chgData name="Vishal Shah" userId="07432260-0bb8-4f6d-b01a-b1cba8d59480" providerId="ADAL" clId="{2ACD57C3-7F2D-4C0F-AE46-6B41FED73F6F}" dt="2024-08-07T20:25:48.853" v="527" actId="20577"/>
          <ac:spMkLst>
            <pc:docMk/>
            <pc:sldMk cId="2143854773" sldId="275"/>
            <ac:spMk id="28" creationId="{BF32C9C6-7E66-8B8E-81FB-71AF85A61C62}"/>
          </ac:spMkLst>
        </pc:spChg>
        <pc:spChg chg="mod topLvl">
          <ac:chgData name="Vishal Shah" userId="07432260-0bb8-4f6d-b01a-b1cba8d59480" providerId="ADAL" clId="{2ACD57C3-7F2D-4C0F-AE46-6B41FED73F6F}" dt="2024-08-07T20:25:52.185" v="531" actId="20577"/>
          <ac:spMkLst>
            <pc:docMk/>
            <pc:sldMk cId="2143854773" sldId="275"/>
            <ac:spMk id="35" creationId="{14505348-8A5C-2B13-E38A-23D66CDE6693}"/>
          </ac:spMkLst>
        </pc:spChg>
        <pc:spChg chg="add mod ord">
          <ac:chgData name="Vishal Shah" userId="07432260-0bb8-4f6d-b01a-b1cba8d59480" providerId="ADAL" clId="{2ACD57C3-7F2D-4C0F-AE46-6B41FED73F6F}" dt="2024-08-07T20:23:16.072" v="466" actId="1036"/>
          <ac:spMkLst>
            <pc:docMk/>
            <pc:sldMk cId="2143854773" sldId="275"/>
            <ac:spMk id="39" creationId="{F2737F75-A7B2-8BB3-7C95-588138DC982A}"/>
          </ac:spMkLst>
        </pc:spChg>
        <pc:spChg chg="add mod ord">
          <ac:chgData name="Vishal Shah" userId="07432260-0bb8-4f6d-b01a-b1cba8d59480" providerId="ADAL" clId="{2ACD57C3-7F2D-4C0F-AE46-6B41FED73F6F}" dt="2024-08-07T20:23:16.072" v="466" actId="1036"/>
          <ac:spMkLst>
            <pc:docMk/>
            <pc:sldMk cId="2143854773" sldId="275"/>
            <ac:spMk id="40" creationId="{1B953DCC-639B-06D1-E8DC-D784708D3187}"/>
          </ac:spMkLst>
        </pc:spChg>
        <pc:spChg chg="add mod ord">
          <ac:chgData name="Vishal Shah" userId="07432260-0bb8-4f6d-b01a-b1cba8d59480" providerId="ADAL" clId="{2ACD57C3-7F2D-4C0F-AE46-6B41FED73F6F}" dt="2024-08-07T20:23:16.072" v="466" actId="1036"/>
          <ac:spMkLst>
            <pc:docMk/>
            <pc:sldMk cId="2143854773" sldId="275"/>
            <ac:spMk id="41" creationId="{C1117ABA-AEFC-079C-6591-EEB182D38B5F}"/>
          </ac:spMkLst>
        </pc:spChg>
        <pc:spChg chg="add mod ord">
          <ac:chgData name="Vishal Shah" userId="07432260-0bb8-4f6d-b01a-b1cba8d59480" providerId="ADAL" clId="{2ACD57C3-7F2D-4C0F-AE46-6B41FED73F6F}" dt="2024-08-07T20:23:16.072" v="466" actId="1036"/>
          <ac:spMkLst>
            <pc:docMk/>
            <pc:sldMk cId="2143854773" sldId="275"/>
            <ac:spMk id="42" creationId="{280875B2-7A21-BF4A-5BFC-7304A9FE5535}"/>
          </ac:spMkLst>
        </pc:spChg>
        <pc:grpChg chg="add del mod topLvl">
          <ac:chgData name="Vishal Shah" userId="07432260-0bb8-4f6d-b01a-b1cba8d59480" providerId="ADAL" clId="{2ACD57C3-7F2D-4C0F-AE46-6B41FED73F6F}" dt="2024-08-07T20:20:08.180" v="438" actId="165"/>
          <ac:grpSpMkLst>
            <pc:docMk/>
            <pc:sldMk cId="2143854773" sldId="275"/>
            <ac:grpSpMk id="5" creationId="{3B82A189-18C8-D9A8-08EE-10B0258C99F3}"/>
          </ac:grpSpMkLst>
        </pc:grpChg>
        <pc:grpChg chg="add del mod topLvl">
          <ac:chgData name="Vishal Shah" userId="07432260-0bb8-4f6d-b01a-b1cba8d59480" providerId="ADAL" clId="{2ACD57C3-7F2D-4C0F-AE46-6B41FED73F6F}" dt="2024-08-07T20:20:08.180" v="438" actId="165"/>
          <ac:grpSpMkLst>
            <pc:docMk/>
            <pc:sldMk cId="2143854773" sldId="275"/>
            <ac:grpSpMk id="6" creationId="{5B22B168-100C-13F4-76EE-8423F1EE848E}"/>
          </ac:grpSpMkLst>
        </pc:grpChg>
        <pc:grpChg chg="add del mod topLvl">
          <ac:chgData name="Vishal Shah" userId="07432260-0bb8-4f6d-b01a-b1cba8d59480" providerId="ADAL" clId="{2ACD57C3-7F2D-4C0F-AE46-6B41FED73F6F}" dt="2024-08-07T20:20:08.180" v="438" actId="165"/>
          <ac:grpSpMkLst>
            <pc:docMk/>
            <pc:sldMk cId="2143854773" sldId="275"/>
            <ac:grpSpMk id="9" creationId="{018EBA0F-A8C6-B469-5E00-B5C6F9C4959F}"/>
          </ac:grpSpMkLst>
        </pc:grpChg>
        <pc:grpChg chg="add del mod topLvl">
          <ac:chgData name="Vishal Shah" userId="07432260-0bb8-4f6d-b01a-b1cba8d59480" providerId="ADAL" clId="{2ACD57C3-7F2D-4C0F-AE46-6B41FED73F6F}" dt="2024-08-07T20:20:08.180" v="438" actId="165"/>
          <ac:grpSpMkLst>
            <pc:docMk/>
            <pc:sldMk cId="2143854773" sldId="275"/>
            <ac:grpSpMk id="12" creationId="{A1FB8277-301D-4FA1-7929-A7C86A0D21BC}"/>
          </ac:grpSpMkLst>
        </pc:grpChg>
        <pc:grpChg chg="add del mod topLvl">
          <ac:chgData name="Vishal Shah" userId="07432260-0bb8-4f6d-b01a-b1cba8d59480" providerId="ADAL" clId="{2ACD57C3-7F2D-4C0F-AE46-6B41FED73F6F}" dt="2024-08-07T20:20:08.180" v="438" actId="165"/>
          <ac:grpSpMkLst>
            <pc:docMk/>
            <pc:sldMk cId="2143854773" sldId="275"/>
            <ac:grpSpMk id="15" creationId="{8A0BD3AB-839F-4EFA-3DB9-BC6773835F06}"/>
          </ac:grpSpMkLst>
        </pc:grpChg>
        <pc:grpChg chg="add del mod topLvl">
          <ac:chgData name="Vishal Shah" userId="07432260-0bb8-4f6d-b01a-b1cba8d59480" providerId="ADAL" clId="{2ACD57C3-7F2D-4C0F-AE46-6B41FED73F6F}" dt="2024-08-07T20:20:08.180" v="438" actId="165"/>
          <ac:grpSpMkLst>
            <pc:docMk/>
            <pc:sldMk cId="2143854773" sldId="275"/>
            <ac:grpSpMk id="18" creationId="{FB8DCB61-1584-A9BA-B666-CA1C8872CC0A}"/>
          </ac:grpSpMkLst>
        </pc:grpChg>
        <pc:grpChg chg="add del mod topLvl">
          <ac:chgData name="Vishal Shah" userId="07432260-0bb8-4f6d-b01a-b1cba8d59480" providerId="ADAL" clId="{2ACD57C3-7F2D-4C0F-AE46-6B41FED73F6F}" dt="2024-08-07T20:20:08.180" v="438" actId="165"/>
          <ac:grpSpMkLst>
            <pc:docMk/>
            <pc:sldMk cId="2143854773" sldId="275"/>
            <ac:grpSpMk id="21" creationId="{2B341BBE-AA8B-D555-1ADE-BD9645806078}"/>
          </ac:grpSpMkLst>
        </pc:grpChg>
        <pc:grpChg chg="add del mod topLvl">
          <ac:chgData name="Vishal Shah" userId="07432260-0bb8-4f6d-b01a-b1cba8d59480" providerId="ADAL" clId="{2ACD57C3-7F2D-4C0F-AE46-6B41FED73F6F}" dt="2024-08-07T20:20:08.180" v="438" actId="165"/>
          <ac:grpSpMkLst>
            <pc:docMk/>
            <pc:sldMk cId="2143854773" sldId="275"/>
            <ac:grpSpMk id="24" creationId="{97AAFEB0-4293-0579-1A6A-AC0ED295779A}"/>
          </ac:grpSpMkLst>
        </pc:grpChg>
        <pc:grpChg chg="add del mod topLvl">
          <ac:chgData name="Vishal Shah" userId="07432260-0bb8-4f6d-b01a-b1cba8d59480" providerId="ADAL" clId="{2ACD57C3-7F2D-4C0F-AE46-6B41FED73F6F}" dt="2024-08-07T20:20:08.180" v="438" actId="165"/>
          <ac:grpSpMkLst>
            <pc:docMk/>
            <pc:sldMk cId="2143854773" sldId="275"/>
            <ac:grpSpMk id="27" creationId="{691E1E63-E9D0-DD84-6180-E6CF15F7ACF5}"/>
          </ac:grpSpMkLst>
        </pc:grpChg>
        <pc:grpChg chg="add mod">
          <ac:chgData name="Vishal Shah" userId="07432260-0bb8-4f6d-b01a-b1cba8d59480" providerId="ADAL" clId="{2ACD57C3-7F2D-4C0F-AE46-6B41FED73F6F}" dt="2024-08-07T20:17:51.306" v="404" actId="164"/>
          <ac:grpSpMkLst>
            <pc:docMk/>
            <pc:sldMk cId="2143854773" sldId="275"/>
            <ac:grpSpMk id="30" creationId="{9C1E4AEA-5263-8258-A34C-A9DBA2F92121}"/>
          </ac:grpSpMkLst>
        </pc:grpChg>
        <pc:grpChg chg="add del mod">
          <ac:chgData name="Vishal Shah" userId="07432260-0bb8-4f6d-b01a-b1cba8d59480" providerId="ADAL" clId="{2ACD57C3-7F2D-4C0F-AE46-6B41FED73F6F}" dt="2024-08-07T20:19:12.844" v="431" actId="165"/>
          <ac:grpSpMkLst>
            <pc:docMk/>
            <pc:sldMk cId="2143854773" sldId="275"/>
            <ac:grpSpMk id="31" creationId="{D7B59A8B-E5FE-93DA-B934-0E2321FC21D1}"/>
          </ac:grpSpMkLst>
        </pc:grpChg>
        <pc:grpChg chg="add del mod">
          <ac:chgData name="Vishal Shah" userId="07432260-0bb8-4f6d-b01a-b1cba8d59480" providerId="ADAL" clId="{2ACD57C3-7F2D-4C0F-AE46-6B41FED73F6F}" dt="2024-08-07T20:19:35.424" v="434" actId="165"/>
          <ac:grpSpMkLst>
            <pc:docMk/>
            <pc:sldMk cId="2143854773" sldId="275"/>
            <ac:grpSpMk id="34" creationId="{DCDA8C84-22FB-3E5D-3B18-CA1964546794}"/>
          </ac:grpSpMkLst>
        </pc:grpChg>
        <pc:grpChg chg="add del mod">
          <ac:chgData name="Vishal Shah" userId="07432260-0bb8-4f6d-b01a-b1cba8d59480" providerId="ADAL" clId="{2ACD57C3-7F2D-4C0F-AE46-6B41FED73F6F}" dt="2024-08-07T20:20:06.084" v="437" actId="165"/>
          <ac:grpSpMkLst>
            <pc:docMk/>
            <pc:sldMk cId="2143854773" sldId="275"/>
            <ac:grpSpMk id="37" creationId="{D03E5206-99A1-C501-35EB-0FBFE151C810}"/>
          </ac:grpSpMkLst>
        </pc:grpChg>
        <pc:grpChg chg="add mod">
          <ac:chgData name="Vishal Shah" userId="07432260-0bb8-4f6d-b01a-b1cba8d59480" providerId="ADAL" clId="{2ACD57C3-7F2D-4C0F-AE46-6B41FED73F6F}" dt="2024-08-07T20:20:16.289" v="439" actId="164"/>
          <ac:grpSpMkLst>
            <pc:docMk/>
            <pc:sldMk cId="2143854773" sldId="275"/>
            <ac:grpSpMk id="38" creationId="{35196068-237F-A859-2B8F-0BA1CD904A9D}"/>
          </ac:grpSpMkLst>
        </pc:grpChg>
        <pc:cxnChg chg="add mod ord topLvl">
          <ac:chgData name="Vishal Shah" userId="07432260-0bb8-4f6d-b01a-b1cba8d59480" providerId="ADAL" clId="{2ACD57C3-7F2D-4C0F-AE46-6B41FED73F6F}" dt="2024-08-07T20:24:39.333" v="485" actId="13244"/>
          <ac:cxnSpMkLst>
            <pc:docMk/>
            <pc:sldMk cId="2143854773" sldId="275"/>
            <ac:cxnSpMk id="4" creationId="{6F520D31-3CF1-1402-803F-56E4DCE6121D}"/>
          </ac:cxnSpMkLst>
        </pc:cxnChg>
        <pc:cxnChg chg="mod ord topLvl">
          <ac:chgData name="Vishal Shah" userId="07432260-0bb8-4f6d-b01a-b1cba8d59480" providerId="ADAL" clId="{2ACD57C3-7F2D-4C0F-AE46-6B41FED73F6F}" dt="2024-08-07T20:24:37.461" v="484" actId="13244"/>
          <ac:cxnSpMkLst>
            <pc:docMk/>
            <pc:sldMk cId="2143854773" sldId="275"/>
            <ac:cxnSpMk id="8" creationId="{2FE32A23-12FA-D58D-41E6-C4012E590BC4}"/>
          </ac:cxnSpMkLst>
        </pc:cxnChg>
        <pc:cxnChg chg="mod ord topLvl">
          <ac:chgData name="Vishal Shah" userId="07432260-0bb8-4f6d-b01a-b1cba8d59480" providerId="ADAL" clId="{2ACD57C3-7F2D-4C0F-AE46-6B41FED73F6F}" dt="2024-08-07T20:24:35.259" v="483" actId="13244"/>
          <ac:cxnSpMkLst>
            <pc:docMk/>
            <pc:sldMk cId="2143854773" sldId="275"/>
            <ac:cxnSpMk id="11" creationId="{906948B5-4F4B-C774-559A-C7977CF5CF0E}"/>
          </ac:cxnSpMkLst>
        </pc:cxnChg>
        <pc:cxnChg chg="mod ord topLvl">
          <ac:chgData name="Vishal Shah" userId="07432260-0bb8-4f6d-b01a-b1cba8d59480" providerId="ADAL" clId="{2ACD57C3-7F2D-4C0F-AE46-6B41FED73F6F}" dt="2024-08-07T20:24:31.309" v="482" actId="13244"/>
          <ac:cxnSpMkLst>
            <pc:docMk/>
            <pc:sldMk cId="2143854773" sldId="275"/>
            <ac:cxnSpMk id="14" creationId="{B2625E1B-5B10-411C-551A-B231C3A208F5}"/>
          </ac:cxnSpMkLst>
        </pc:cxnChg>
        <pc:cxnChg chg="mod ord topLvl">
          <ac:chgData name="Vishal Shah" userId="07432260-0bb8-4f6d-b01a-b1cba8d59480" providerId="ADAL" clId="{2ACD57C3-7F2D-4C0F-AE46-6B41FED73F6F}" dt="2024-08-07T20:24:29.576" v="481" actId="13244"/>
          <ac:cxnSpMkLst>
            <pc:docMk/>
            <pc:sldMk cId="2143854773" sldId="275"/>
            <ac:cxnSpMk id="17" creationId="{A1789EB3-0A56-FBFC-FC39-3B7E71868FDC}"/>
          </ac:cxnSpMkLst>
        </pc:cxnChg>
        <pc:cxnChg chg="mod ord topLvl">
          <ac:chgData name="Vishal Shah" userId="07432260-0bb8-4f6d-b01a-b1cba8d59480" providerId="ADAL" clId="{2ACD57C3-7F2D-4C0F-AE46-6B41FED73F6F}" dt="2024-08-07T20:24:28.047" v="480" actId="13244"/>
          <ac:cxnSpMkLst>
            <pc:docMk/>
            <pc:sldMk cId="2143854773" sldId="275"/>
            <ac:cxnSpMk id="20" creationId="{9AB5E551-B2CF-7281-A8F6-7D3FD2214259}"/>
          </ac:cxnSpMkLst>
        </pc:cxnChg>
        <pc:cxnChg chg="mod ord topLvl">
          <ac:chgData name="Vishal Shah" userId="07432260-0bb8-4f6d-b01a-b1cba8d59480" providerId="ADAL" clId="{2ACD57C3-7F2D-4C0F-AE46-6B41FED73F6F}" dt="2024-08-07T20:24:26.376" v="479" actId="13244"/>
          <ac:cxnSpMkLst>
            <pc:docMk/>
            <pc:sldMk cId="2143854773" sldId="275"/>
            <ac:cxnSpMk id="23" creationId="{07DDA89C-D0A2-AF46-1A14-DE3A0AA7849B}"/>
          </ac:cxnSpMkLst>
        </pc:cxnChg>
        <pc:cxnChg chg="mod ord topLvl">
          <ac:chgData name="Vishal Shah" userId="07432260-0bb8-4f6d-b01a-b1cba8d59480" providerId="ADAL" clId="{2ACD57C3-7F2D-4C0F-AE46-6B41FED73F6F}" dt="2024-08-07T20:24:24.816" v="478" actId="13244"/>
          <ac:cxnSpMkLst>
            <pc:docMk/>
            <pc:sldMk cId="2143854773" sldId="275"/>
            <ac:cxnSpMk id="26" creationId="{D8F8F60E-DE1A-5587-640F-0D6540AF5497}"/>
          </ac:cxnSpMkLst>
        </pc:cxnChg>
        <pc:cxnChg chg="mod ord topLvl">
          <ac:chgData name="Vishal Shah" userId="07432260-0bb8-4f6d-b01a-b1cba8d59480" providerId="ADAL" clId="{2ACD57C3-7F2D-4C0F-AE46-6B41FED73F6F}" dt="2024-08-07T20:24:21.823" v="477" actId="13244"/>
          <ac:cxnSpMkLst>
            <pc:docMk/>
            <pc:sldMk cId="2143854773" sldId="275"/>
            <ac:cxnSpMk id="29" creationId="{FB268E95-9818-D9E6-8045-31FC05D11173}"/>
          </ac:cxnSpMkLst>
        </pc:cxnChg>
        <pc:cxnChg chg="add mod ord topLvl modVis">
          <ac:chgData name="Vishal Shah" userId="07432260-0bb8-4f6d-b01a-b1cba8d59480" providerId="ADAL" clId="{2ACD57C3-7F2D-4C0F-AE46-6B41FED73F6F}" dt="2024-08-07T20:20:44.435" v="442" actId="14429"/>
          <ac:cxnSpMkLst>
            <pc:docMk/>
            <pc:sldMk cId="2143854773" sldId="275"/>
            <ac:cxnSpMk id="33" creationId="{D15C0B37-584E-C137-300D-506BB4CB5A69}"/>
          </ac:cxnSpMkLst>
        </pc:cxnChg>
        <pc:cxnChg chg="del mod topLvl">
          <ac:chgData name="Vishal Shah" userId="07432260-0bb8-4f6d-b01a-b1cba8d59480" providerId="ADAL" clId="{2ACD57C3-7F2D-4C0F-AE46-6B41FED73F6F}" dt="2024-08-07T20:19:45.828" v="435" actId="478"/>
          <ac:cxnSpMkLst>
            <pc:docMk/>
            <pc:sldMk cId="2143854773" sldId="275"/>
            <ac:cxnSpMk id="36" creationId="{2D21B914-3A1C-C64D-5C52-393876C1D8C8}"/>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package" Target="../embeddings/Microsoft_Excel_Worksheet.xlsx"/><Relationship Id="rId4" Type="http://schemas.openxmlformats.org/officeDocument/2006/relationships/image" Target="../media/image50.png"/></Relationships>
</file>

<file path=ppt/charts/_rels/chart2.xml.rels><?xml version="1.0" encoding="UTF-8" standalone="yes"?>
<Relationships xmlns="http://schemas.openxmlformats.org/package/2006/relationships"><Relationship Id="rId3" Type="http://schemas.openxmlformats.org/officeDocument/2006/relationships/image" Target="../media/image55.png"/><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package" Target="../embeddings/Microsoft_Excel_Worksheet1.xlsx"/><Relationship Id="rId4" Type="http://schemas.openxmlformats.org/officeDocument/2006/relationships/image" Target="../media/image56.png"/></Relationships>
</file>

<file path=ppt/charts/_rels/chart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microsoft.com/office/2011/relationships/chartColorStyle" Target="colors3.xml"/><Relationship Id="rId1" Type="http://schemas.microsoft.com/office/2011/relationships/chartStyle" Target="style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 Id="rId9"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174217292790704"/>
          <c:y val="5.101793004517844E-2"/>
          <c:w val="0.64076975076048726"/>
          <c:h val="0.89796413990964308"/>
        </c:manualLayout>
      </c:layout>
      <c:barChart>
        <c:barDir val="bar"/>
        <c:grouping val="percentStacked"/>
        <c:varyColors val="0"/>
        <c:ser>
          <c:idx val="0"/>
          <c:order val="0"/>
          <c:tx>
            <c:strRef>
              <c:f>Sheet1!$B$1</c:f>
              <c:strCache>
                <c:ptCount val="1"/>
                <c:pt idx="0">
                  <c:v>Skill</c:v>
                </c:pt>
              </c:strCache>
            </c:strRef>
          </c:tx>
          <c:spPr>
            <a:blipFill>
              <a:blip xmlns:r="http://schemas.openxmlformats.org/officeDocument/2006/relationships" r:embed="rId3"/>
              <a:stretch>
                <a:fillRect/>
              </a:stretch>
            </a:blipFill>
            <a:ln>
              <a:noFill/>
            </a:ln>
            <a:effectLst/>
          </c:spPr>
          <c:invertIfNegative val="0"/>
          <c:pictureOptions>
            <c:pictureFormat val="stackScale"/>
            <c:pictureStackUnit val="10"/>
          </c:pictureOptions>
          <c:cat>
            <c:strRef>
              <c:f>Sheet1!$A$2:$A$5</c:f>
              <c:strCache>
                <c:ptCount val="4"/>
                <c:pt idx="0">
                  <c:v>JAVA</c:v>
                </c:pt>
                <c:pt idx="1">
                  <c:v>Leadership</c:v>
                </c:pt>
                <c:pt idx="2">
                  <c:v>Sales</c:v>
                </c:pt>
                <c:pt idx="3">
                  <c:v>Comunication</c:v>
                </c:pt>
              </c:strCache>
            </c:strRef>
          </c:cat>
          <c:val>
            <c:numRef>
              <c:f>Sheet1!$B$2:$B$5</c:f>
              <c:numCache>
                <c:formatCode>General</c:formatCode>
                <c:ptCount val="4"/>
                <c:pt idx="0">
                  <c:v>9</c:v>
                </c:pt>
                <c:pt idx="1">
                  <c:v>8</c:v>
                </c:pt>
                <c:pt idx="2">
                  <c:v>4</c:v>
                </c:pt>
                <c:pt idx="3">
                  <c:v>7</c:v>
                </c:pt>
              </c:numCache>
            </c:numRef>
          </c:val>
          <c:extLst>
            <c:ext xmlns:c16="http://schemas.microsoft.com/office/drawing/2014/chart" uri="{C3380CC4-5D6E-409C-BE32-E72D297353CC}">
              <c16:uniqueId val="{00000000-D016-452D-A838-F0DCF4889C80}"/>
            </c:ext>
          </c:extLst>
        </c:ser>
        <c:ser>
          <c:idx val="1"/>
          <c:order val="1"/>
          <c:tx>
            <c:strRef>
              <c:f>Sheet1!$C$1</c:f>
              <c:strCache>
                <c:ptCount val="1"/>
                <c:pt idx="0">
                  <c:v>Balance</c:v>
                </c:pt>
              </c:strCache>
            </c:strRef>
          </c:tx>
          <c:spPr>
            <a:blipFill>
              <a:blip xmlns:r="http://schemas.openxmlformats.org/officeDocument/2006/relationships" r:embed="rId4"/>
              <a:stretch>
                <a:fillRect/>
              </a:stretch>
            </a:blipFill>
            <a:ln>
              <a:noFill/>
            </a:ln>
            <a:effectLst/>
          </c:spPr>
          <c:invertIfNegative val="0"/>
          <c:pictureOptions>
            <c:pictureFormat val="stackScale"/>
            <c:pictureStackUnit val="10"/>
          </c:pictureOptions>
          <c:cat>
            <c:strRef>
              <c:f>Sheet1!$A$2:$A$5</c:f>
              <c:strCache>
                <c:ptCount val="4"/>
                <c:pt idx="0">
                  <c:v>JAVA</c:v>
                </c:pt>
                <c:pt idx="1">
                  <c:v>Leadership</c:v>
                </c:pt>
                <c:pt idx="2">
                  <c:v>Sales</c:v>
                </c:pt>
                <c:pt idx="3">
                  <c:v>Comunication</c:v>
                </c:pt>
              </c:strCache>
            </c:strRef>
          </c:cat>
          <c:val>
            <c:numRef>
              <c:f>Sheet1!$C$2:$C$5</c:f>
              <c:numCache>
                <c:formatCode>General</c:formatCode>
                <c:ptCount val="4"/>
                <c:pt idx="0">
                  <c:v>1</c:v>
                </c:pt>
                <c:pt idx="1">
                  <c:v>2</c:v>
                </c:pt>
                <c:pt idx="2">
                  <c:v>6</c:v>
                </c:pt>
                <c:pt idx="3">
                  <c:v>3</c:v>
                </c:pt>
              </c:numCache>
            </c:numRef>
          </c:val>
          <c:extLst>
            <c:ext xmlns:c16="http://schemas.microsoft.com/office/drawing/2014/chart" uri="{C3380CC4-5D6E-409C-BE32-E72D297353CC}">
              <c16:uniqueId val="{00000001-D016-452D-A838-F0DCF4889C80}"/>
            </c:ext>
          </c:extLst>
        </c:ser>
        <c:dLbls>
          <c:showLegendKey val="0"/>
          <c:showVal val="0"/>
          <c:showCatName val="0"/>
          <c:showSerName val="0"/>
          <c:showPercent val="0"/>
          <c:showBubbleSize val="0"/>
        </c:dLbls>
        <c:gapWidth val="31"/>
        <c:overlap val="100"/>
        <c:axId val="464736239"/>
        <c:axId val="464736719"/>
      </c:barChart>
      <c:catAx>
        <c:axId val="464736239"/>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64736719"/>
        <c:crosses val="autoZero"/>
        <c:auto val="1"/>
        <c:lblAlgn val="ctr"/>
        <c:lblOffset val="100"/>
        <c:noMultiLvlLbl val="0"/>
      </c:catAx>
      <c:valAx>
        <c:axId val="464736719"/>
        <c:scaling>
          <c:orientation val="minMax"/>
        </c:scaling>
        <c:delete val="0"/>
        <c:axPos val="t"/>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473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174217292790704"/>
          <c:y val="5.101793004517844E-2"/>
          <c:w val="0.64076975076048726"/>
          <c:h val="0.89796413990964308"/>
        </c:manualLayout>
      </c:layout>
      <c:barChart>
        <c:barDir val="bar"/>
        <c:grouping val="percentStacked"/>
        <c:varyColors val="0"/>
        <c:ser>
          <c:idx val="0"/>
          <c:order val="0"/>
          <c:tx>
            <c:strRef>
              <c:f>Sheet1!$B$1</c:f>
              <c:strCache>
                <c:ptCount val="1"/>
                <c:pt idx="0">
                  <c:v>Skill</c:v>
                </c:pt>
              </c:strCache>
            </c:strRef>
          </c:tx>
          <c:spPr>
            <a:blipFill>
              <a:blip xmlns:r="http://schemas.openxmlformats.org/officeDocument/2006/relationships" r:embed="rId3"/>
              <a:stretch>
                <a:fillRect/>
              </a:stretch>
            </a:blipFill>
            <a:ln>
              <a:noFill/>
            </a:ln>
            <a:effectLst/>
          </c:spPr>
          <c:invertIfNegative val="0"/>
          <c:pictureOptions>
            <c:pictureFormat val="stackScale"/>
            <c:pictureStackUnit val="10"/>
          </c:pictureOptions>
          <c:cat>
            <c:strRef>
              <c:f>Sheet1!$A$2:$A$5</c:f>
              <c:strCache>
                <c:ptCount val="4"/>
                <c:pt idx="0">
                  <c:v>JAVA</c:v>
                </c:pt>
                <c:pt idx="1">
                  <c:v>Leadership</c:v>
                </c:pt>
                <c:pt idx="2">
                  <c:v>Sales</c:v>
                </c:pt>
                <c:pt idx="3">
                  <c:v>Comunication</c:v>
                </c:pt>
              </c:strCache>
            </c:strRef>
          </c:cat>
          <c:val>
            <c:numRef>
              <c:f>Sheet1!$B$2:$B$5</c:f>
              <c:numCache>
                <c:formatCode>General</c:formatCode>
                <c:ptCount val="4"/>
                <c:pt idx="0">
                  <c:v>9</c:v>
                </c:pt>
                <c:pt idx="1">
                  <c:v>8</c:v>
                </c:pt>
                <c:pt idx="2">
                  <c:v>4</c:v>
                </c:pt>
                <c:pt idx="3">
                  <c:v>7</c:v>
                </c:pt>
              </c:numCache>
            </c:numRef>
          </c:val>
          <c:extLst>
            <c:ext xmlns:c16="http://schemas.microsoft.com/office/drawing/2014/chart" uri="{C3380CC4-5D6E-409C-BE32-E72D297353CC}">
              <c16:uniqueId val="{00000000-A1E0-444F-92F9-E89498BF485A}"/>
            </c:ext>
          </c:extLst>
        </c:ser>
        <c:ser>
          <c:idx val="1"/>
          <c:order val="1"/>
          <c:tx>
            <c:strRef>
              <c:f>Sheet1!$C$1</c:f>
              <c:strCache>
                <c:ptCount val="1"/>
                <c:pt idx="0">
                  <c:v>Balance</c:v>
                </c:pt>
              </c:strCache>
            </c:strRef>
          </c:tx>
          <c:spPr>
            <a:blipFill>
              <a:blip xmlns:r="http://schemas.openxmlformats.org/officeDocument/2006/relationships" r:embed="rId4"/>
              <a:stretch>
                <a:fillRect/>
              </a:stretch>
            </a:blipFill>
            <a:ln>
              <a:noFill/>
            </a:ln>
            <a:effectLst/>
          </c:spPr>
          <c:invertIfNegative val="0"/>
          <c:pictureOptions>
            <c:pictureFormat val="stackScale"/>
            <c:pictureStackUnit val="10"/>
          </c:pictureOptions>
          <c:cat>
            <c:strRef>
              <c:f>Sheet1!$A$2:$A$5</c:f>
              <c:strCache>
                <c:ptCount val="4"/>
                <c:pt idx="0">
                  <c:v>JAVA</c:v>
                </c:pt>
                <c:pt idx="1">
                  <c:v>Leadership</c:v>
                </c:pt>
                <c:pt idx="2">
                  <c:v>Sales</c:v>
                </c:pt>
                <c:pt idx="3">
                  <c:v>Comunication</c:v>
                </c:pt>
              </c:strCache>
            </c:strRef>
          </c:cat>
          <c:val>
            <c:numRef>
              <c:f>Sheet1!$C$2:$C$5</c:f>
              <c:numCache>
                <c:formatCode>General</c:formatCode>
                <c:ptCount val="4"/>
                <c:pt idx="0">
                  <c:v>1</c:v>
                </c:pt>
                <c:pt idx="1">
                  <c:v>2</c:v>
                </c:pt>
                <c:pt idx="2">
                  <c:v>6</c:v>
                </c:pt>
                <c:pt idx="3">
                  <c:v>3</c:v>
                </c:pt>
              </c:numCache>
            </c:numRef>
          </c:val>
          <c:extLst>
            <c:ext xmlns:c16="http://schemas.microsoft.com/office/drawing/2014/chart" uri="{C3380CC4-5D6E-409C-BE32-E72D297353CC}">
              <c16:uniqueId val="{00000001-A1E0-444F-92F9-E89498BF485A}"/>
            </c:ext>
          </c:extLst>
        </c:ser>
        <c:dLbls>
          <c:showLegendKey val="0"/>
          <c:showVal val="0"/>
          <c:showCatName val="0"/>
          <c:showSerName val="0"/>
          <c:showPercent val="0"/>
          <c:showBubbleSize val="0"/>
        </c:dLbls>
        <c:gapWidth val="31"/>
        <c:overlap val="100"/>
        <c:axId val="464736239"/>
        <c:axId val="464736719"/>
      </c:barChart>
      <c:catAx>
        <c:axId val="464736239"/>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64736719"/>
        <c:crosses val="autoZero"/>
        <c:auto val="1"/>
        <c:lblAlgn val="ctr"/>
        <c:lblOffset val="100"/>
        <c:noMultiLvlLbl val="0"/>
      </c:catAx>
      <c:valAx>
        <c:axId val="464736719"/>
        <c:scaling>
          <c:orientation val="minMax"/>
        </c:scaling>
        <c:delete val="0"/>
        <c:axPos val="t"/>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473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5">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pie"/>
        <c:varyColors val="1"/>
        <c:ser>
          <c:idx val="0"/>
          <c:order val="0"/>
          <c:tx>
            <c:strRef>
              <c:f>Sheet1!$B$1</c:f>
              <c:strCache>
                <c:ptCount val="1"/>
                <c:pt idx="0">
                  <c:v>Sales</c:v>
                </c:pt>
              </c:strCache>
            </c:strRef>
          </c:tx>
          <c:dPt>
            <c:idx val="0"/>
            <c:bubble3D val="0"/>
            <c:spPr>
              <a:blipFill dpi="0" rotWithShape="1">
                <a:blip xmlns:r="http://schemas.openxmlformats.org/officeDocument/2006/relationships" r:embed="rId3">
                  <a:extLst>
                    <a:ext uri="{96DAC541-7B7A-43D3-8B79-37D633B846F1}">
                      <asvg:svgBlip xmlns:asvg="http://schemas.microsoft.com/office/drawing/2016/SVG/main" r:embed="rId4"/>
                    </a:ext>
                  </a:extLst>
                </a:blip>
                <a:srcRect/>
                <a:tile tx="0" ty="0" sx="20000" sy="20000" flip="none" algn="tl"/>
              </a:blipFill>
              <a:ln w="19050">
                <a:solidFill>
                  <a:schemeClr val="lt1"/>
                </a:solidFill>
              </a:ln>
              <a:effectLst/>
            </c:spPr>
            <c:extLst>
              <c:ext xmlns:c16="http://schemas.microsoft.com/office/drawing/2014/chart" uri="{C3380CC4-5D6E-409C-BE32-E72D297353CC}">
                <c16:uniqueId val="{00000001-6672-44FB-96CE-2EF75A72B6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72-44FB-96CE-2EF75A72B6EC}"/>
              </c:ext>
            </c:extLst>
          </c:dPt>
          <c:dPt>
            <c:idx val="2"/>
            <c:bubble3D val="0"/>
            <c:spPr>
              <a:blipFill dpi="0" rotWithShape="1">
                <a:blip xmlns:r="http://schemas.openxmlformats.org/officeDocument/2006/relationships" r:embed="rId5">
                  <a:extLst>
                    <a:ext uri="{96DAC541-7B7A-43D3-8B79-37D633B846F1}">
                      <asvg:svgBlip xmlns:asvg="http://schemas.microsoft.com/office/drawing/2016/SVG/main" r:embed="rId6"/>
                    </a:ext>
                  </a:extLst>
                </a:blip>
                <a:srcRect/>
                <a:tile tx="0" ty="0" sx="20000" sy="20000" flip="none" algn="tl"/>
              </a:blipFill>
              <a:ln w="19050">
                <a:solidFill>
                  <a:schemeClr val="lt1"/>
                </a:solidFill>
              </a:ln>
              <a:effectLst/>
            </c:spPr>
            <c:extLst>
              <c:ext xmlns:c16="http://schemas.microsoft.com/office/drawing/2014/chart" uri="{C3380CC4-5D6E-409C-BE32-E72D297353CC}">
                <c16:uniqueId val="{00000005-6672-44FB-96CE-2EF75A72B6EC}"/>
              </c:ext>
            </c:extLst>
          </c:dPt>
          <c:dPt>
            <c:idx val="3"/>
            <c:bubble3D val="0"/>
            <c:spPr>
              <a:blipFill dpi="0" rotWithShape="1">
                <a:blip xmlns:r="http://schemas.openxmlformats.org/officeDocument/2006/relationships" r:embed="rId7">
                  <a:extLst>
                    <a:ext uri="{96DAC541-7B7A-43D3-8B79-37D633B846F1}">
                      <asvg:svgBlip xmlns:asvg="http://schemas.microsoft.com/office/drawing/2016/SVG/main" r:embed="rId8"/>
                    </a:ext>
                  </a:extLst>
                </a:blip>
                <a:srcRect/>
                <a:tile tx="0" ty="0" sx="20000" sy="20000" flip="none" algn="tl"/>
              </a:blipFill>
              <a:ln w="19050">
                <a:solidFill>
                  <a:schemeClr val="lt1"/>
                </a:solidFill>
              </a:ln>
              <a:effectLst/>
            </c:spPr>
            <c:extLst>
              <c:ext xmlns:c16="http://schemas.microsoft.com/office/drawing/2014/chart" uri="{C3380CC4-5D6E-409C-BE32-E72D297353CC}">
                <c16:uniqueId val="{00000007-6672-44FB-96CE-2EF75A72B6EC}"/>
              </c:ext>
            </c:extLst>
          </c:dPt>
          <c:dPt>
            <c:idx val="4"/>
            <c:bubble3D val="0"/>
            <c:explosion val="77"/>
            <c:spPr>
              <a:solidFill>
                <a:schemeClr val="accent5"/>
              </a:solidFill>
              <a:ln w="19050">
                <a:solidFill>
                  <a:schemeClr val="lt1"/>
                </a:solidFill>
              </a:ln>
              <a:effectLst/>
            </c:spPr>
            <c:extLst>
              <c:ext xmlns:c16="http://schemas.microsoft.com/office/drawing/2014/chart" uri="{C3380CC4-5D6E-409C-BE32-E72D297353CC}">
                <c16:uniqueId val="{00000009-6672-44FB-96CE-2EF75A72B6EC}"/>
              </c:ext>
            </c:extLst>
          </c:dPt>
          <c:cat>
            <c:strRef>
              <c:f>Sheet1!$A$2:$A$5</c:f>
              <c:strCache>
                <c:ptCount val="4"/>
                <c:pt idx="0">
                  <c:v>Auto</c:v>
                </c:pt>
                <c:pt idx="1">
                  <c:v>FMCG</c:v>
                </c:pt>
                <c:pt idx="2">
                  <c:v>Paint</c:v>
                </c:pt>
                <c:pt idx="3">
                  <c:v>Chem</c:v>
                </c:pt>
              </c:strCache>
            </c:strRef>
          </c:cat>
          <c:val>
            <c:numRef>
              <c:f>Sheet1!$B$2:$B$5</c:f>
              <c:numCache>
                <c:formatCode>General</c:formatCode>
                <c:ptCount val="4"/>
                <c:pt idx="0">
                  <c:v>85</c:v>
                </c:pt>
                <c:pt idx="1">
                  <c:v>1</c:v>
                </c:pt>
                <c:pt idx="2">
                  <c:v>2</c:v>
                </c:pt>
                <c:pt idx="3">
                  <c:v>5</c:v>
                </c:pt>
              </c:numCache>
            </c:numRef>
          </c:val>
          <c:extLst>
            <c:ext xmlns:c16="http://schemas.microsoft.com/office/drawing/2014/chart" uri="{C3380CC4-5D6E-409C-BE32-E72D297353CC}">
              <c16:uniqueId val="{00000008-6672-44FB-96CE-2EF75A72B6EC}"/>
            </c:ext>
          </c:extLst>
        </c:ser>
        <c:dLbls>
          <c:showLegendKey val="0"/>
          <c:showVal val="0"/>
          <c:showCatName val="0"/>
          <c:showSerName val="0"/>
          <c:showPercent val="0"/>
          <c:showBubbleSize val="0"/>
          <c:showLeaderLines val="1"/>
        </c:dLbls>
        <c:gapWidth val="100"/>
        <c:splitType val="val"/>
        <c:splitPos val="1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9">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91DF20-02C1-461D-A652-1B94471A089D}" type="doc">
      <dgm:prSet loTypeId="urn:microsoft.com/office/officeart/2016/7/layout/RoundedRectangleTimeline" loCatId="process" qsTypeId="urn:microsoft.com/office/officeart/2005/8/quickstyle/simple1" qsCatId="simple" csTypeId="urn:microsoft.com/office/officeart/2005/8/colors/colorful1" csCatId="colorful" phldr="1"/>
      <dgm:spPr/>
      <dgm:t>
        <a:bodyPr/>
        <a:lstStyle/>
        <a:p>
          <a:endParaRPr lang="en-US"/>
        </a:p>
      </dgm:t>
    </dgm:pt>
    <dgm:pt modelId="{9F4CD3DA-F9B0-4DC1-9A7E-96A1708CD0F3}">
      <dgm:prSet/>
      <dgm:spPr/>
      <dgm:t>
        <a:bodyPr/>
        <a:lstStyle/>
        <a:p>
          <a:r>
            <a:rPr lang="en-US" dirty="0"/>
            <a:t>2010</a:t>
          </a:r>
        </a:p>
      </dgm:t>
    </dgm:pt>
    <dgm:pt modelId="{A0A34FEA-2679-445B-9239-D72581D7DBB7}" type="parTrans" cxnId="{EE0739C4-04E8-4FBA-90EE-2A9202D060F3}">
      <dgm:prSet/>
      <dgm:spPr/>
      <dgm:t>
        <a:bodyPr/>
        <a:lstStyle/>
        <a:p>
          <a:endParaRPr lang="en-US"/>
        </a:p>
      </dgm:t>
    </dgm:pt>
    <dgm:pt modelId="{F96C59C6-91F2-47A9-AB1B-4EBDF0B8C6D0}" type="sibTrans" cxnId="{EE0739C4-04E8-4FBA-90EE-2A9202D060F3}">
      <dgm:prSet/>
      <dgm:spPr/>
      <dgm:t>
        <a:bodyPr/>
        <a:lstStyle/>
        <a:p>
          <a:endParaRPr lang="en-US"/>
        </a:p>
      </dgm:t>
    </dgm:pt>
    <dgm:pt modelId="{963FAB4B-B9EF-4118-BABE-503D68116A4D}">
      <dgm:prSet/>
      <dgm:spPr/>
      <dgm:t>
        <a:bodyPr/>
        <a:lstStyle/>
        <a:p>
          <a:endParaRPr lang="en-US" dirty="0"/>
        </a:p>
      </dgm:t>
    </dgm:pt>
    <dgm:pt modelId="{4F59B496-7624-444B-9FA6-EE25D7E33CB9}" type="parTrans" cxnId="{C8355160-AA50-408D-AE3C-1DA28AFB6B79}">
      <dgm:prSet/>
      <dgm:spPr/>
      <dgm:t>
        <a:bodyPr/>
        <a:lstStyle/>
        <a:p>
          <a:endParaRPr lang="en-US"/>
        </a:p>
      </dgm:t>
    </dgm:pt>
    <dgm:pt modelId="{D2FB193A-376B-4940-873E-6B7651C7301C}" type="sibTrans" cxnId="{C8355160-AA50-408D-AE3C-1DA28AFB6B79}">
      <dgm:prSet/>
      <dgm:spPr/>
      <dgm:t>
        <a:bodyPr/>
        <a:lstStyle/>
        <a:p>
          <a:endParaRPr lang="en-US"/>
        </a:p>
      </dgm:t>
    </dgm:pt>
    <dgm:pt modelId="{61FF68B9-0019-4EAD-8F4D-B45F041E091A}">
      <dgm:prSet/>
      <dgm:spPr/>
      <dgm:t>
        <a:bodyPr/>
        <a:lstStyle/>
        <a:p>
          <a:r>
            <a:rPr lang="en-US" dirty="0"/>
            <a:t>2015</a:t>
          </a:r>
        </a:p>
      </dgm:t>
    </dgm:pt>
    <dgm:pt modelId="{88FF2A2D-1016-4246-BC7B-03DA4F7979D2}" type="parTrans" cxnId="{097C7391-5B80-45A0-AF4F-67854ED73DF0}">
      <dgm:prSet/>
      <dgm:spPr/>
      <dgm:t>
        <a:bodyPr/>
        <a:lstStyle/>
        <a:p>
          <a:endParaRPr lang="en-US"/>
        </a:p>
      </dgm:t>
    </dgm:pt>
    <dgm:pt modelId="{B917DE6C-E639-4A7C-8E35-D6E5CEE86C17}" type="sibTrans" cxnId="{097C7391-5B80-45A0-AF4F-67854ED73DF0}">
      <dgm:prSet/>
      <dgm:spPr/>
      <dgm:t>
        <a:bodyPr/>
        <a:lstStyle/>
        <a:p>
          <a:endParaRPr lang="en-US"/>
        </a:p>
      </dgm:t>
    </dgm:pt>
    <dgm:pt modelId="{496E2CEB-DF4A-4DDE-A72B-09CA14AB4C99}">
      <dgm:prSet/>
      <dgm:spPr/>
      <dgm:t>
        <a:bodyPr/>
        <a:lstStyle/>
        <a:p>
          <a:endParaRPr lang="en-US" dirty="0"/>
        </a:p>
      </dgm:t>
    </dgm:pt>
    <dgm:pt modelId="{404870D2-25E3-4BD7-AB5E-F49F941C6DCD}" type="parTrans" cxnId="{6FA79E17-1A7E-4BFE-9644-72A1E64F3C6E}">
      <dgm:prSet/>
      <dgm:spPr/>
      <dgm:t>
        <a:bodyPr/>
        <a:lstStyle/>
        <a:p>
          <a:endParaRPr lang="en-US"/>
        </a:p>
      </dgm:t>
    </dgm:pt>
    <dgm:pt modelId="{22BF47EC-BA9B-44D6-8F60-9DEF2107D7C1}" type="sibTrans" cxnId="{6FA79E17-1A7E-4BFE-9644-72A1E64F3C6E}">
      <dgm:prSet/>
      <dgm:spPr/>
      <dgm:t>
        <a:bodyPr/>
        <a:lstStyle/>
        <a:p>
          <a:endParaRPr lang="en-US"/>
        </a:p>
      </dgm:t>
    </dgm:pt>
    <dgm:pt modelId="{97E29271-8370-47DC-859E-21F758311278}">
      <dgm:prSet/>
      <dgm:spPr/>
      <dgm:t>
        <a:bodyPr/>
        <a:lstStyle/>
        <a:p>
          <a:r>
            <a:rPr lang="en-US" dirty="0"/>
            <a:t>2020</a:t>
          </a:r>
        </a:p>
      </dgm:t>
    </dgm:pt>
    <dgm:pt modelId="{B01D86AB-12F2-4D0F-B334-E5BBF7033FC0}" type="parTrans" cxnId="{20142D00-C891-44BE-88EF-1274DA9BC428}">
      <dgm:prSet/>
      <dgm:spPr/>
      <dgm:t>
        <a:bodyPr/>
        <a:lstStyle/>
        <a:p>
          <a:endParaRPr lang="en-US"/>
        </a:p>
      </dgm:t>
    </dgm:pt>
    <dgm:pt modelId="{00F73C9D-956D-4148-84D1-9A4FB7F06991}" type="sibTrans" cxnId="{20142D00-C891-44BE-88EF-1274DA9BC428}">
      <dgm:prSet/>
      <dgm:spPr/>
      <dgm:t>
        <a:bodyPr/>
        <a:lstStyle/>
        <a:p>
          <a:endParaRPr lang="en-US"/>
        </a:p>
      </dgm:t>
    </dgm:pt>
    <dgm:pt modelId="{BC4E5EA9-E66A-40B2-A26F-124A10B38213}">
      <dgm:prSet/>
      <dgm:spPr/>
      <dgm:t>
        <a:bodyPr/>
        <a:lstStyle/>
        <a:p>
          <a:endParaRPr lang="en-US"/>
        </a:p>
      </dgm:t>
    </dgm:pt>
    <dgm:pt modelId="{79671CC1-1738-4D6A-9455-AABFEB060C92}" type="parTrans" cxnId="{BD47A4CA-EC08-4D8E-8AB0-1B8ACBCB49CD}">
      <dgm:prSet/>
      <dgm:spPr/>
      <dgm:t>
        <a:bodyPr/>
        <a:lstStyle/>
        <a:p>
          <a:endParaRPr lang="en-US"/>
        </a:p>
      </dgm:t>
    </dgm:pt>
    <dgm:pt modelId="{9CB1D93C-E981-410E-9891-394F9E6B4D4F}" type="sibTrans" cxnId="{BD47A4CA-EC08-4D8E-8AB0-1B8ACBCB49CD}">
      <dgm:prSet/>
      <dgm:spPr/>
      <dgm:t>
        <a:bodyPr/>
        <a:lstStyle/>
        <a:p>
          <a:endParaRPr lang="en-US"/>
        </a:p>
      </dgm:t>
    </dgm:pt>
    <dgm:pt modelId="{C41DBF32-5606-4228-B728-CD23B3D5FA6E}">
      <dgm:prSet/>
      <dgm:spPr/>
      <dgm:t>
        <a:bodyPr/>
        <a:lstStyle/>
        <a:p>
          <a:r>
            <a:rPr lang="en-US" dirty="0"/>
            <a:t>2024</a:t>
          </a:r>
        </a:p>
      </dgm:t>
    </dgm:pt>
    <dgm:pt modelId="{4A325FBF-5641-4B20-8572-58FF5D9529F0}" type="parTrans" cxnId="{72ABCE31-FD67-49BC-A08A-EE0FA433BF29}">
      <dgm:prSet/>
      <dgm:spPr/>
      <dgm:t>
        <a:bodyPr/>
        <a:lstStyle/>
        <a:p>
          <a:endParaRPr lang="en-US"/>
        </a:p>
      </dgm:t>
    </dgm:pt>
    <dgm:pt modelId="{B6003AA3-664C-4438-8F1A-EA8FF3F9291B}" type="sibTrans" cxnId="{72ABCE31-FD67-49BC-A08A-EE0FA433BF29}">
      <dgm:prSet/>
      <dgm:spPr/>
      <dgm:t>
        <a:bodyPr/>
        <a:lstStyle/>
        <a:p>
          <a:endParaRPr lang="en-US"/>
        </a:p>
      </dgm:t>
    </dgm:pt>
    <dgm:pt modelId="{EEDBC8DC-1995-4DE5-AE77-62B35BD9D7B9}">
      <dgm:prSet/>
      <dgm:spPr/>
      <dgm:t>
        <a:bodyPr/>
        <a:lstStyle/>
        <a:p>
          <a:endParaRPr lang="en-US" dirty="0"/>
        </a:p>
      </dgm:t>
    </dgm:pt>
    <dgm:pt modelId="{E3571E56-4F04-40AD-B7EA-761DA23F3016}" type="parTrans" cxnId="{F2F88B9D-AB61-48A5-AD81-79B0AC47E6B8}">
      <dgm:prSet/>
      <dgm:spPr/>
      <dgm:t>
        <a:bodyPr/>
        <a:lstStyle/>
        <a:p>
          <a:endParaRPr lang="en-US"/>
        </a:p>
      </dgm:t>
    </dgm:pt>
    <dgm:pt modelId="{40EB5287-F5D7-428A-943C-E98046767821}" type="sibTrans" cxnId="{F2F88B9D-AB61-48A5-AD81-79B0AC47E6B8}">
      <dgm:prSet/>
      <dgm:spPr/>
      <dgm:t>
        <a:bodyPr/>
        <a:lstStyle/>
        <a:p>
          <a:endParaRPr lang="en-US"/>
        </a:p>
      </dgm:t>
    </dgm:pt>
    <dgm:pt modelId="{D23C26E3-C15D-4395-B258-7826402031FE}" type="pres">
      <dgm:prSet presAssocID="{1D91DF20-02C1-461D-A652-1B94471A089D}" presName="Name0" presStyleCnt="0">
        <dgm:presLayoutVars>
          <dgm:chMax/>
          <dgm:chPref/>
          <dgm:animLvl val="lvl"/>
        </dgm:presLayoutVars>
      </dgm:prSet>
      <dgm:spPr/>
    </dgm:pt>
    <dgm:pt modelId="{C612ABA7-01C1-4B42-960D-2D233E7A5F6B}" type="pres">
      <dgm:prSet presAssocID="{9F4CD3DA-F9B0-4DC1-9A7E-96A1708CD0F3}" presName="composite1" presStyleCnt="0"/>
      <dgm:spPr/>
    </dgm:pt>
    <dgm:pt modelId="{97F55BEA-8836-42EC-8498-2F9865BD5B3B}" type="pres">
      <dgm:prSet presAssocID="{9F4CD3DA-F9B0-4DC1-9A7E-96A1708CD0F3}" presName="parent1" presStyleLbl="alignNode1" presStyleIdx="0" presStyleCnt="4">
        <dgm:presLayoutVars>
          <dgm:chMax val="1"/>
          <dgm:chPref val="1"/>
          <dgm:bulletEnabled val="1"/>
        </dgm:presLayoutVars>
      </dgm:prSet>
      <dgm:spPr/>
    </dgm:pt>
    <dgm:pt modelId="{9E5BCA93-0426-4382-93A2-31A4D38CB959}" type="pres">
      <dgm:prSet presAssocID="{9F4CD3DA-F9B0-4DC1-9A7E-96A1708CD0F3}" presName="Childtext1" presStyleLbl="revTx" presStyleIdx="0" presStyleCnt="4">
        <dgm:presLayoutVars>
          <dgm:bulletEnabled val="1"/>
        </dgm:presLayoutVars>
      </dgm:prSet>
      <dgm:spPr/>
    </dgm:pt>
    <dgm:pt modelId="{E48EF4B9-6DDA-4180-95EC-1034CBE9B375}" type="pres">
      <dgm:prSet presAssocID="{9F4CD3DA-F9B0-4DC1-9A7E-96A1708CD0F3}" presName="ConnectLine1"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E19BC86E-D555-44F7-B0BC-C26C631FFD1A}" type="pres">
      <dgm:prSet presAssocID="{9F4CD3DA-F9B0-4DC1-9A7E-96A1708CD0F3}" presName="ConnectLineEnd1" presStyleLbl="lnNode1" presStyleIdx="0" presStyleCnt="4"/>
      <dgm:spPr/>
    </dgm:pt>
    <dgm:pt modelId="{8463D37A-2AB5-435F-8A4C-27EFF77ED919}" type="pres">
      <dgm:prSet presAssocID="{9F4CD3DA-F9B0-4DC1-9A7E-96A1708CD0F3}" presName="EmptyPane1" presStyleCnt="0"/>
      <dgm:spPr/>
    </dgm:pt>
    <dgm:pt modelId="{150171ED-F195-4783-99F1-71216C565D96}" type="pres">
      <dgm:prSet presAssocID="{F96C59C6-91F2-47A9-AB1B-4EBDF0B8C6D0}" presName="spaceBetweenRectangles1" presStyleCnt="0"/>
      <dgm:spPr/>
    </dgm:pt>
    <dgm:pt modelId="{6A3726AD-AFF2-4389-816A-0F020B926421}" type="pres">
      <dgm:prSet presAssocID="{61FF68B9-0019-4EAD-8F4D-B45F041E091A}" presName="composite1" presStyleCnt="0"/>
      <dgm:spPr/>
    </dgm:pt>
    <dgm:pt modelId="{1BA30180-7998-414C-BE9B-A9B223DDD33D}" type="pres">
      <dgm:prSet presAssocID="{61FF68B9-0019-4EAD-8F4D-B45F041E091A}" presName="parent1" presStyleLbl="alignNode1" presStyleIdx="1" presStyleCnt="4">
        <dgm:presLayoutVars>
          <dgm:chMax val="1"/>
          <dgm:chPref val="1"/>
          <dgm:bulletEnabled val="1"/>
        </dgm:presLayoutVars>
      </dgm:prSet>
      <dgm:spPr/>
    </dgm:pt>
    <dgm:pt modelId="{83F32344-6DE4-4C54-B1BC-CAB9FFDC3240}" type="pres">
      <dgm:prSet presAssocID="{61FF68B9-0019-4EAD-8F4D-B45F041E091A}" presName="Childtext1" presStyleLbl="revTx" presStyleIdx="1" presStyleCnt="4">
        <dgm:presLayoutVars>
          <dgm:bulletEnabled val="1"/>
        </dgm:presLayoutVars>
      </dgm:prSet>
      <dgm:spPr/>
    </dgm:pt>
    <dgm:pt modelId="{9CC3910E-0DC4-4C79-8C6F-EEF1CCADE1C1}" type="pres">
      <dgm:prSet presAssocID="{61FF68B9-0019-4EAD-8F4D-B45F041E091A}" presName="ConnectLine1" presStyleLbl="sibTrans1D1" presStyleIdx="1" presStyleCnt="4"/>
      <dgm:spPr>
        <a:noFill/>
        <a:ln w="12700" cap="flat" cmpd="sng" algn="ctr">
          <a:solidFill>
            <a:schemeClr val="accent3">
              <a:hueOff val="0"/>
              <a:satOff val="0"/>
              <a:lumOff val="0"/>
              <a:alphaOff val="0"/>
            </a:schemeClr>
          </a:solidFill>
          <a:prstDash val="dash"/>
          <a:miter lim="800000"/>
        </a:ln>
        <a:effectLst/>
      </dgm:spPr>
    </dgm:pt>
    <dgm:pt modelId="{43654FB8-F908-4D0A-AA78-B1987E54A8B5}" type="pres">
      <dgm:prSet presAssocID="{61FF68B9-0019-4EAD-8F4D-B45F041E091A}" presName="ConnectLineEnd1" presStyleLbl="lnNode1" presStyleIdx="1" presStyleCnt="4"/>
      <dgm:spPr/>
    </dgm:pt>
    <dgm:pt modelId="{B475A8F5-DCF7-49F1-A4CE-7ACED039CF99}" type="pres">
      <dgm:prSet presAssocID="{61FF68B9-0019-4EAD-8F4D-B45F041E091A}" presName="EmptyPane1" presStyleCnt="0"/>
      <dgm:spPr/>
    </dgm:pt>
    <dgm:pt modelId="{8DC673B1-C0C5-482B-98C6-521934B4810F}" type="pres">
      <dgm:prSet presAssocID="{B917DE6C-E639-4A7C-8E35-D6E5CEE86C17}" presName="spaceBetweenRectangles1" presStyleCnt="0"/>
      <dgm:spPr/>
    </dgm:pt>
    <dgm:pt modelId="{1B33E400-B33A-4441-8F48-84B7C447FB04}" type="pres">
      <dgm:prSet presAssocID="{97E29271-8370-47DC-859E-21F758311278}" presName="composite1" presStyleCnt="0"/>
      <dgm:spPr/>
    </dgm:pt>
    <dgm:pt modelId="{98B2DADE-A468-4B8C-AC1B-7AB384866E4B}" type="pres">
      <dgm:prSet presAssocID="{97E29271-8370-47DC-859E-21F758311278}" presName="parent1" presStyleLbl="alignNode1" presStyleIdx="2" presStyleCnt="4">
        <dgm:presLayoutVars>
          <dgm:chMax val="1"/>
          <dgm:chPref val="1"/>
          <dgm:bulletEnabled val="1"/>
        </dgm:presLayoutVars>
      </dgm:prSet>
      <dgm:spPr/>
    </dgm:pt>
    <dgm:pt modelId="{EEE888E2-04EC-4DB2-854C-538E440FA83D}" type="pres">
      <dgm:prSet presAssocID="{97E29271-8370-47DC-859E-21F758311278}" presName="Childtext1" presStyleLbl="revTx" presStyleIdx="2" presStyleCnt="4">
        <dgm:presLayoutVars>
          <dgm:bulletEnabled val="1"/>
        </dgm:presLayoutVars>
      </dgm:prSet>
      <dgm:spPr/>
    </dgm:pt>
    <dgm:pt modelId="{6C581EB8-4721-42D6-89D5-C89FD589872A}" type="pres">
      <dgm:prSet presAssocID="{97E29271-8370-47DC-859E-21F758311278}" presName="ConnectLine1" presStyleLbl="sibTrans1D1" presStyleIdx="2" presStyleCnt="4"/>
      <dgm:spPr>
        <a:noFill/>
        <a:ln w="12700" cap="flat" cmpd="sng" algn="ctr">
          <a:solidFill>
            <a:schemeClr val="accent4">
              <a:hueOff val="0"/>
              <a:satOff val="0"/>
              <a:lumOff val="0"/>
              <a:alphaOff val="0"/>
            </a:schemeClr>
          </a:solidFill>
          <a:prstDash val="dash"/>
          <a:miter lim="800000"/>
        </a:ln>
        <a:effectLst/>
      </dgm:spPr>
    </dgm:pt>
    <dgm:pt modelId="{9A1667DA-00CB-4ED3-8DBC-ED2440F7BEA4}" type="pres">
      <dgm:prSet presAssocID="{97E29271-8370-47DC-859E-21F758311278}" presName="ConnectLineEnd1" presStyleLbl="lnNode1" presStyleIdx="2" presStyleCnt="4"/>
      <dgm:spPr/>
    </dgm:pt>
    <dgm:pt modelId="{CAD1A7F2-E9F9-41D5-854B-4E9B2C26F980}" type="pres">
      <dgm:prSet presAssocID="{97E29271-8370-47DC-859E-21F758311278}" presName="EmptyPane1" presStyleCnt="0"/>
      <dgm:spPr/>
    </dgm:pt>
    <dgm:pt modelId="{367B3326-DBFB-4A80-A2D9-2D3C66ACC587}" type="pres">
      <dgm:prSet presAssocID="{00F73C9D-956D-4148-84D1-9A4FB7F06991}" presName="spaceBetweenRectangles1" presStyleCnt="0"/>
      <dgm:spPr/>
    </dgm:pt>
    <dgm:pt modelId="{BB9DA7AB-D719-45DD-B3F4-D796165993E0}" type="pres">
      <dgm:prSet presAssocID="{C41DBF32-5606-4228-B728-CD23B3D5FA6E}" presName="composite1" presStyleCnt="0"/>
      <dgm:spPr/>
    </dgm:pt>
    <dgm:pt modelId="{DA89FEAC-2DDF-4FD9-B754-EB6A3D1812FA}" type="pres">
      <dgm:prSet presAssocID="{C41DBF32-5606-4228-B728-CD23B3D5FA6E}" presName="parent1" presStyleLbl="alignNode1" presStyleIdx="3" presStyleCnt="4">
        <dgm:presLayoutVars>
          <dgm:chMax val="1"/>
          <dgm:chPref val="1"/>
          <dgm:bulletEnabled val="1"/>
        </dgm:presLayoutVars>
      </dgm:prSet>
      <dgm:spPr/>
    </dgm:pt>
    <dgm:pt modelId="{3A1EFCF4-1377-4760-B978-E4EC26EF1FAC}" type="pres">
      <dgm:prSet presAssocID="{C41DBF32-5606-4228-B728-CD23B3D5FA6E}" presName="Childtext1" presStyleLbl="revTx" presStyleIdx="3" presStyleCnt="4">
        <dgm:presLayoutVars>
          <dgm:bulletEnabled val="1"/>
        </dgm:presLayoutVars>
      </dgm:prSet>
      <dgm:spPr/>
    </dgm:pt>
    <dgm:pt modelId="{C2554970-E322-43BA-8668-E750CA1DBD57}" type="pres">
      <dgm:prSet presAssocID="{C41DBF32-5606-4228-B728-CD23B3D5FA6E}" presName="ConnectLine1" presStyleLbl="sibTrans1D1" presStyleIdx="3" presStyleCnt="4"/>
      <dgm:spPr>
        <a:noFill/>
        <a:ln w="12700" cap="flat" cmpd="sng" algn="ctr">
          <a:solidFill>
            <a:schemeClr val="accent5">
              <a:hueOff val="0"/>
              <a:satOff val="0"/>
              <a:lumOff val="0"/>
              <a:alphaOff val="0"/>
            </a:schemeClr>
          </a:solidFill>
          <a:prstDash val="dash"/>
          <a:miter lim="800000"/>
        </a:ln>
        <a:effectLst/>
      </dgm:spPr>
    </dgm:pt>
    <dgm:pt modelId="{08D5D563-87E3-416B-880A-F2E32DC6BDA3}" type="pres">
      <dgm:prSet presAssocID="{C41DBF32-5606-4228-B728-CD23B3D5FA6E}" presName="ConnectLineEnd1" presStyleLbl="lnNode1" presStyleIdx="3" presStyleCnt="4"/>
      <dgm:spPr/>
    </dgm:pt>
    <dgm:pt modelId="{1A79E7AE-7785-4054-9860-19E2BA34C94B}" type="pres">
      <dgm:prSet presAssocID="{C41DBF32-5606-4228-B728-CD23B3D5FA6E}" presName="EmptyPane1" presStyleCnt="0"/>
      <dgm:spPr/>
    </dgm:pt>
  </dgm:ptLst>
  <dgm:cxnLst>
    <dgm:cxn modelId="{20142D00-C891-44BE-88EF-1274DA9BC428}" srcId="{1D91DF20-02C1-461D-A652-1B94471A089D}" destId="{97E29271-8370-47DC-859E-21F758311278}" srcOrd="2" destOrd="0" parTransId="{B01D86AB-12F2-4D0F-B334-E5BBF7033FC0}" sibTransId="{00F73C9D-956D-4148-84D1-9A4FB7F06991}"/>
    <dgm:cxn modelId="{60A10C0F-0FE4-40ED-A41C-98B16E9A6802}" type="presOf" srcId="{1D91DF20-02C1-461D-A652-1B94471A089D}" destId="{D23C26E3-C15D-4395-B258-7826402031FE}" srcOrd="0" destOrd="0" presId="urn:microsoft.com/office/officeart/2016/7/layout/RoundedRectangleTimeline"/>
    <dgm:cxn modelId="{6FF0DD14-42A1-4104-A215-25C4E3C38FEE}" type="presOf" srcId="{97E29271-8370-47DC-859E-21F758311278}" destId="{98B2DADE-A468-4B8C-AC1B-7AB384866E4B}" srcOrd="0" destOrd="0" presId="urn:microsoft.com/office/officeart/2016/7/layout/RoundedRectangleTimeline"/>
    <dgm:cxn modelId="{6FA79E17-1A7E-4BFE-9644-72A1E64F3C6E}" srcId="{61FF68B9-0019-4EAD-8F4D-B45F041E091A}" destId="{496E2CEB-DF4A-4DDE-A72B-09CA14AB4C99}" srcOrd="0" destOrd="0" parTransId="{404870D2-25E3-4BD7-AB5E-F49F941C6DCD}" sibTransId="{22BF47EC-BA9B-44D6-8F60-9DEF2107D7C1}"/>
    <dgm:cxn modelId="{B0CDF02F-DD51-43D5-9215-0C4EA0697EB0}" type="presOf" srcId="{963FAB4B-B9EF-4118-BABE-503D68116A4D}" destId="{9E5BCA93-0426-4382-93A2-31A4D38CB959}" srcOrd="0" destOrd="0" presId="urn:microsoft.com/office/officeart/2016/7/layout/RoundedRectangleTimeline"/>
    <dgm:cxn modelId="{72ABCE31-FD67-49BC-A08A-EE0FA433BF29}" srcId="{1D91DF20-02C1-461D-A652-1B94471A089D}" destId="{C41DBF32-5606-4228-B728-CD23B3D5FA6E}" srcOrd="3" destOrd="0" parTransId="{4A325FBF-5641-4B20-8572-58FF5D9529F0}" sibTransId="{B6003AA3-664C-4438-8F1A-EA8FF3F9291B}"/>
    <dgm:cxn modelId="{C8355160-AA50-408D-AE3C-1DA28AFB6B79}" srcId="{9F4CD3DA-F9B0-4DC1-9A7E-96A1708CD0F3}" destId="{963FAB4B-B9EF-4118-BABE-503D68116A4D}" srcOrd="0" destOrd="0" parTransId="{4F59B496-7624-444B-9FA6-EE25D7E33CB9}" sibTransId="{D2FB193A-376B-4940-873E-6B7651C7301C}"/>
    <dgm:cxn modelId="{07C09E49-71E8-4BE2-806E-8128C5E806A0}" type="presOf" srcId="{C41DBF32-5606-4228-B728-CD23B3D5FA6E}" destId="{DA89FEAC-2DDF-4FD9-B754-EB6A3D1812FA}" srcOrd="0" destOrd="0" presId="urn:microsoft.com/office/officeart/2016/7/layout/RoundedRectangleTimeline"/>
    <dgm:cxn modelId="{708F0988-C769-4FE2-92F1-B1289DD725A9}" type="presOf" srcId="{9F4CD3DA-F9B0-4DC1-9A7E-96A1708CD0F3}" destId="{97F55BEA-8836-42EC-8498-2F9865BD5B3B}" srcOrd="0" destOrd="0" presId="urn:microsoft.com/office/officeart/2016/7/layout/RoundedRectangleTimeline"/>
    <dgm:cxn modelId="{097C7391-5B80-45A0-AF4F-67854ED73DF0}" srcId="{1D91DF20-02C1-461D-A652-1B94471A089D}" destId="{61FF68B9-0019-4EAD-8F4D-B45F041E091A}" srcOrd="1" destOrd="0" parTransId="{88FF2A2D-1016-4246-BC7B-03DA4F7979D2}" sibTransId="{B917DE6C-E639-4A7C-8E35-D6E5CEE86C17}"/>
    <dgm:cxn modelId="{F2F88B9D-AB61-48A5-AD81-79B0AC47E6B8}" srcId="{C41DBF32-5606-4228-B728-CD23B3D5FA6E}" destId="{EEDBC8DC-1995-4DE5-AE77-62B35BD9D7B9}" srcOrd="0" destOrd="0" parTransId="{E3571E56-4F04-40AD-B7EA-761DA23F3016}" sibTransId="{40EB5287-F5D7-428A-943C-E98046767821}"/>
    <dgm:cxn modelId="{82A0D7A3-8315-477E-8D7E-56A78D210272}" type="presOf" srcId="{61FF68B9-0019-4EAD-8F4D-B45F041E091A}" destId="{1BA30180-7998-414C-BE9B-A9B223DDD33D}" srcOrd="0" destOrd="0" presId="urn:microsoft.com/office/officeart/2016/7/layout/RoundedRectangleTimeline"/>
    <dgm:cxn modelId="{1EE632A9-BF9E-4EE2-B18D-D2C8D5C29738}" type="presOf" srcId="{496E2CEB-DF4A-4DDE-A72B-09CA14AB4C99}" destId="{83F32344-6DE4-4C54-B1BC-CAB9FFDC3240}" srcOrd="0" destOrd="0" presId="urn:microsoft.com/office/officeart/2016/7/layout/RoundedRectangleTimeline"/>
    <dgm:cxn modelId="{874D9ABA-5580-4EEA-80C6-EF20A396B756}" type="presOf" srcId="{EEDBC8DC-1995-4DE5-AE77-62B35BD9D7B9}" destId="{3A1EFCF4-1377-4760-B978-E4EC26EF1FAC}" srcOrd="0" destOrd="0" presId="urn:microsoft.com/office/officeart/2016/7/layout/RoundedRectangleTimeline"/>
    <dgm:cxn modelId="{DEF2A1C3-4C03-457B-BC52-3E8023FF33AC}" type="presOf" srcId="{BC4E5EA9-E66A-40B2-A26F-124A10B38213}" destId="{EEE888E2-04EC-4DB2-854C-538E440FA83D}" srcOrd="0" destOrd="0" presId="urn:microsoft.com/office/officeart/2016/7/layout/RoundedRectangleTimeline"/>
    <dgm:cxn modelId="{EE0739C4-04E8-4FBA-90EE-2A9202D060F3}" srcId="{1D91DF20-02C1-461D-A652-1B94471A089D}" destId="{9F4CD3DA-F9B0-4DC1-9A7E-96A1708CD0F3}" srcOrd="0" destOrd="0" parTransId="{A0A34FEA-2679-445B-9239-D72581D7DBB7}" sibTransId="{F96C59C6-91F2-47A9-AB1B-4EBDF0B8C6D0}"/>
    <dgm:cxn modelId="{BD47A4CA-EC08-4D8E-8AB0-1B8ACBCB49CD}" srcId="{97E29271-8370-47DC-859E-21F758311278}" destId="{BC4E5EA9-E66A-40B2-A26F-124A10B38213}" srcOrd="0" destOrd="0" parTransId="{79671CC1-1738-4D6A-9455-AABFEB060C92}" sibTransId="{9CB1D93C-E981-410E-9891-394F9E6B4D4F}"/>
    <dgm:cxn modelId="{324232BE-9319-43C5-8EF1-7C49753C999C}" type="presParOf" srcId="{D23C26E3-C15D-4395-B258-7826402031FE}" destId="{C612ABA7-01C1-4B42-960D-2D233E7A5F6B}" srcOrd="0" destOrd="0" presId="urn:microsoft.com/office/officeart/2016/7/layout/RoundedRectangleTimeline"/>
    <dgm:cxn modelId="{500CBC58-20E1-499F-ABBD-F447FC9A3829}" type="presParOf" srcId="{C612ABA7-01C1-4B42-960D-2D233E7A5F6B}" destId="{97F55BEA-8836-42EC-8498-2F9865BD5B3B}" srcOrd="0" destOrd="0" presId="urn:microsoft.com/office/officeart/2016/7/layout/RoundedRectangleTimeline"/>
    <dgm:cxn modelId="{A68A5FFE-14FB-454D-85E1-407F49BCB683}" type="presParOf" srcId="{C612ABA7-01C1-4B42-960D-2D233E7A5F6B}" destId="{9E5BCA93-0426-4382-93A2-31A4D38CB959}" srcOrd="1" destOrd="0" presId="urn:microsoft.com/office/officeart/2016/7/layout/RoundedRectangleTimeline"/>
    <dgm:cxn modelId="{9422D747-5016-4143-BC4E-F5723C744E17}" type="presParOf" srcId="{C612ABA7-01C1-4B42-960D-2D233E7A5F6B}" destId="{E48EF4B9-6DDA-4180-95EC-1034CBE9B375}" srcOrd="2" destOrd="0" presId="urn:microsoft.com/office/officeart/2016/7/layout/RoundedRectangleTimeline"/>
    <dgm:cxn modelId="{15FB8389-7D39-45E6-8AF9-F22DD16F6392}" type="presParOf" srcId="{C612ABA7-01C1-4B42-960D-2D233E7A5F6B}" destId="{E19BC86E-D555-44F7-B0BC-C26C631FFD1A}" srcOrd="3" destOrd="0" presId="urn:microsoft.com/office/officeart/2016/7/layout/RoundedRectangleTimeline"/>
    <dgm:cxn modelId="{3C128F77-9386-48C1-836A-580E449A5811}" type="presParOf" srcId="{C612ABA7-01C1-4B42-960D-2D233E7A5F6B}" destId="{8463D37A-2AB5-435F-8A4C-27EFF77ED919}" srcOrd="4" destOrd="0" presId="urn:microsoft.com/office/officeart/2016/7/layout/RoundedRectangleTimeline"/>
    <dgm:cxn modelId="{BAB5A1F3-D21E-4B09-8446-B66F1E18E535}" type="presParOf" srcId="{D23C26E3-C15D-4395-B258-7826402031FE}" destId="{150171ED-F195-4783-99F1-71216C565D96}" srcOrd="1" destOrd="0" presId="urn:microsoft.com/office/officeart/2016/7/layout/RoundedRectangleTimeline"/>
    <dgm:cxn modelId="{B8088742-617E-409B-997E-23EC0794E926}" type="presParOf" srcId="{D23C26E3-C15D-4395-B258-7826402031FE}" destId="{6A3726AD-AFF2-4389-816A-0F020B926421}" srcOrd="2" destOrd="0" presId="urn:microsoft.com/office/officeart/2016/7/layout/RoundedRectangleTimeline"/>
    <dgm:cxn modelId="{7D1D59FA-89C3-4E0B-9CEC-00D8E85FA502}" type="presParOf" srcId="{6A3726AD-AFF2-4389-816A-0F020B926421}" destId="{1BA30180-7998-414C-BE9B-A9B223DDD33D}" srcOrd="0" destOrd="0" presId="urn:microsoft.com/office/officeart/2016/7/layout/RoundedRectangleTimeline"/>
    <dgm:cxn modelId="{6750F769-4043-4E7A-A779-BB7ACDB0DE6E}" type="presParOf" srcId="{6A3726AD-AFF2-4389-816A-0F020B926421}" destId="{83F32344-6DE4-4C54-B1BC-CAB9FFDC3240}" srcOrd="1" destOrd="0" presId="urn:microsoft.com/office/officeart/2016/7/layout/RoundedRectangleTimeline"/>
    <dgm:cxn modelId="{7A54CEC1-5827-4559-8022-435188DD24C8}" type="presParOf" srcId="{6A3726AD-AFF2-4389-816A-0F020B926421}" destId="{9CC3910E-0DC4-4C79-8C6F-EEF1CCADE1C1}" srcOrd="2" destOrd="0" presId="urn:microsoft.com/office/officeart/2016/7/layout/RoundedRectangleTimeline"/>
    <dgm:cxn modelId="{F5F44A59-8206-44DC-AFB3-D14A3B37D175}" type="presParOf" srcId="{6A3726AD-AFF2-4389-816A-0F020B926421}" destId="{43654FB8-F908-4D0A-AA78-B1987E54A8B5}" srcOrd="3" destOrd="0" presId="urn:microsoft.com/office/officeart/2016/7/layout/RoundedRectangleTimeline"/>
    <dgm:cxn modelId="{EF38036E-F1DA-4577-BDF8-CF9A75C21B60}" type="presParOf" srcId="{6A3726AD-AFF2-4389-816A-0F020B926421}" destId="{B475A8F5-DCF7-49F1-A4CE-7ACED039CF99}" srcOrd="4" destOrd="0" presId="urn:microsoft.com/office/officeart/2016/7/layout/RoundedRectangleTimeline"/>
    <dgm:cxn modelId="{46891E1A-E950-462F-A5C2-E380AB7462D2}" type="presParOf" srcId="{D23C26E3-C15D-4395-B258-7826402031FE}" destId="{8DC673B1-C0C5-482B-98C6-521934B4810F}" srcOrd="3" destOrd="0" presId="urn:microsoft.com/office/officeart/2016/7/layout/RoundedRectangleTimeline"/>
    <dgm:cxn modelId="{18983A19-6DC4-407A-91FB-ED0028A11754}" type="presParOf" srcId="{D23C26E3-C15D-4395-B258-7826402031FE}" destId="{1B33E400-B33A-4441-8F48-84B7C447FB04}" srcOrd="4" destOrd="0" presId="urn:microsoft.com/office/officeart/2016/7/layout/RoundedRectangleTimeline"/>
    <dgm:cxn modelId="{666D62FE-389A-4335-A3CE-37DFE93D10BC}" type="presParOf" srcId="{1B33E400-B33A-4441-8F48-84B7C447FB04}" destId="{98B2DADE-A468-4B8C-AC1B-7AB384866E4B}" srcOrd="0" destOrd="0" presId="urn:microsoft.com/office/officeart/2016/7/layout/RoundedRectangleTimeline"/>
    <dgm:cxn modelId="{7900A72C-BF03-42F5-AE0B-430A7CF44A3D}" type="presParOf" srcId="{1B33E400-B33A-4441-8F48-84B7C447FB04}" destId="{EEE888E2-04EC-4DB2-854C-538E440FA83D}" srcOrd="1" destOrd="0" presId="urn:microsoft.com/office/officeart/2016/7/layout/RoundedRectangleTimeline"/>
    <dgm:cxn modelId="{F28B8549-7EE7-4948-B293-70E9CF2B8D88}" type="presParOf" srcId="{1B33E400-B33A-4441-8F48-84B7C447FB04}" destId="{6C581EB8-4721-42D6-89D5-C89FD589872A}" srcOrd="2" destOrd="0" presId="urn:microsoft.com/office/officeart/2016/7/layout/RoundedRectangleTimeline"/>
    <dgm:cxn modelId="{6B58627B-EC40-4A08-B0D0-B477AB484D8D}" type="presParOf" srcId="{1B33E400-B33A-4441-8F48-84B7C447FB04}" destId="{9A1667DA-00CB-4ED3-8DBC-ED2440F7BEA4}" srcOrd="3" destOrd="0" presId="urn:microsoft.com/office/officeart/2016/7/layout/RoundedRectangleTimeline"/>
    <dgm:cxn modelId="{23C3C849-1A25-46FF-BCB4-96C7D054F824}" type="presParOf" srcId="{1B33E400-B33A-4441-8F48-84B7C447FB04}" destId="{CAD1A7F2-E9F9-41D5-854B-4E9B2C26F980}" srcOrd="4" destOrd="0" presId="urn:microsoft.com/office/officeart/2016/7/layout/RoundedRectangleTimeline"/>
    <dgm:cxn modelId="{17FB8E27-0EE9-4950-B913-01FF80DD38E3}" type="presParOf" srcId="{D23C26E3-C15D-4395-B258-7826402031FE}" destId="{367B3326-DBFB-4A80-A2D9-2D3C66ACC587}" srcOrd="5" destOrd="0" presId="urn:microsoft.com/office/officeart/2016/7/layout/RoundedRectangleTimeline"/>
    <dgm:cxn modelId="{B6E53C0E-9124-47FB-BA55-B8CBEC6EDE64}" type="presParOf" srcId="{D23C26E3-C15D-4395-B258-7826402031FE}" destId="{BB9DA7AB-D719-45DD-B3F4-D796165993E0}" srcOrd="6" destOrd="0" presId="urn:microsoft.com/office/officeart/2016/7/layout/RoundedRectangleTimeline"/>
    <dgm:cxn modelId="{8EF63259-C584-4BF8-820E-8613AE93C15E}" type="presParOf" srcId="{BB9DA7AB-D719-45DD-B3F4-D796165993E0}" destId="{DA89FEAC-2DDF-4FD9-B754-EB6A3D1812FA}" srcOrd="0" destOrd="0" presId="urn:microsoft.com/office/officeart/2016/7/layout/RoundedRectangleTimeline"/>
    <dgm:cxn modelId="{095F7170-97F3-4B93-92DA-E530ADC2A787}" type="presParOf" srcId="{BB9DA7AB-D719-45DD-B3F4-D796165993E0}" destId="{3A1EFCF4-1377-4760-B978-E4EC26EF1FAC}" srcOrd="1" destOrd="0" presId="urn:microsoft.com/office/officeart/2016/7/layout/RoundedRectangleTimeline"/>
    <dgm:cxn modelId="{8B54DD73-DDAA-452C-853C-BFDBC9391F74}" type="presParOf" srcId="{BB9DA7AB-D719-45DD-B3F4-D796165993E0}" destId="{C2554970-E322-43BA-8668-E750CA1DBD57}" srcOrd="2" destOrd="0" presId="urn:microsoft.com/office/officeart/2016/7/layout/RoundedRectangleTimeline"/>
    <dgm:cxn modelId="{EF996D65-B752-4F75-BBAC-3344AEAD27D0}" type="presParOf" srcId="{BB9DA7AB-D719-45DD-B3F4-D796165993E0}" destId="{08D5D563-87E3-416B-880A-F2E32DC6BDA3}" srcOrd="3" destOrd="0" presId="urn:microsoft.com/office/officeart/2016/7/layout/RoundedRectangleTimeline"/>
    <dgm:cxn modelId="{A5F33AA8-5338-4197-A127-F9FB8DA98E78}" type="presParOf" srcId="{BB9DA7AB-D719-45DD-B3F4-D796165993E0}" destId="{1A79E7AE-7785-4054-9860-19E2BA34C94B}"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8F93D3-0913-4EBC-92C5-E06E21D85E0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IN"/>
        </a:p>
      </dgm:t>
    </dgm:pt>
    <dgm:pt modelId="{DD18488A-DBF7-4A71-BC6C-5A3721AF1B83}">
      <dgm:prSet/>
      <dgm:spPr/>
      <dgm:t>
        <a:bodyPr/>
        <a:lstStyle/>
        <a:p>
          <a:pPr>
            <a:lnSpc>
              <a:spcPct val="100000"/>
            </a:lnSpc>
            <a:defRPr b="1"/>
          </a:pPr>
          <a:r>
            <a:rPr lang="en-US" b="1"/>
            <a:t>2010</a:t>
          </a:r>
          <a:endParaRPr lang="en-IN"/>
        </a:p>
      </dgm:t>
    </dgm:pt>
    <dgm:pt modelId="{0AE076F4-6ADB-4B9F-B5A3-245BC371E843}" type="parTrans" cxnId="{56A22A3B-2EDF-437A-A427-A9928F189A6B}">
      <dgm:prSet/>
      <dgm:spPr/>
      <dgm:t>
        <a:bodyPr/>
        <a:lstStyle/>
        <a:p>
          <a:endParaRPr lang="en-IN"/>
        </a:p>
      </dgm:t>
    </dgm:pt>
    <dgm:pt modelId="{92FDD0C4-4C78-45BF-8F31-E6534D355B42}" type="sibTrans" cxnId="{56A22A3B-2EDF-437A-A427-A9928F189A6B}">
      <dgm:prSet/>
      <dgm:spPr/>
      <dgm:t>
        <a:bodyPr/>
        <a:lstStyle/>
        <a:p>
          <a:endParaRPr lang="en-IN"/>
        </a:p>
      </dgm:t>
    </dgm:pt>
    <dgm:pt modelId="{7FC36B81-DA77-4C41-BBDB-C6133B86849A}">
      <dgm:prSet/>
      <dgm:spPr/>
      <dgm:t>
        <a:bodyPr/>
        <a:lstStyle/>
        <a:p>
          <a:pPr>
            <a:lnSpc>
              <a:spcPct val="100000"/>
            </a:lnSpc>
          </a:pPr>
          <a:r>
            <a:rPr lang="en-US"/>
            <a:t>Company A (Gen Manager Sales)</a:t>
          </a:r>
          <a:endParaRPr lang="en-IN"/>
        </a:p>
      </dgm:t>
    </dgm:pt>
    <dgm:pt modelId="{17DEED8C-52EB-48C1-B9F9-7316BE3896F4}" type="parTrans" cxnId="{FC609058-7D65-4459-B1F1-3B305E3F78E9}">
      <dgm:prSet/>
      <dgm:spPr/>
      <dgm:t>
        <a:bodyPr/>
        <a:lstStyle/>
        <a:p>
          <a:endParaRPr lang="en-IN"/>
        </a:p>
      </dgm:t>
    </dgm:pt>
    <dgm:pt modelId="{B9A7DB6D-221E-465E-818E-1926359CAE2A}" type="sibTrans" cxnId="{FC609058-7D65-4459-B1F1-3B305E3F78E9}">
      <dgm:prSet/>
      <dgm:spPr/>
      <dgm:t>
        <a:bodyPr/>
        <a:lstStyle/>
        <a:p>
          <a:endParaRPr lang="en-IN"/>
        </a:p>
      </dgm:t>
    </dgm:pt>
    <dgm:pt modelId="{08251074-52DD-4A7D-8D4B-D0EBA11E71EE}">
      <dgm:prSet/>
      <dgm:spPr/>
      <dgm:t>
        <a:bodyPr/>
        <a:lstStyle/>
        <a:p>
          <a:pPr>
            <a:lnSpc>
              <a:spcPct val="100000"/>
            </a:lnSpc>
            <a:defRPr b="1"/>
          </a:pPr>
          <a:r>
            <a:rPr lang="en-US" b="1"/>
            <a:t>2011</a:t>
          </a:r>
          <a:endParaRPr lang="en-IN"/>
        </a:p>
      </dgm:t>
    </dgm:pt>
    <dgm:pt modelId="{46ECE584-49FD-4796-B6B5-4A48F6EA4683}" type="parTrans" cxnId="{C4D2A0B4-0749-48D0-B8AD-54A6C6BBAF03}">
      <dgm:prSet/>
      <dgm:spPr/>
      <dgm:t>
        <a:bodyPr/>
        <a:lstStyle/>
        <a:p>
          <a:endParaRPr lang="en-IN"/>
        </a:p>
      </dgm:t>
    </dgm:pt>
    <dgm:pt modelId="{34F81C3B-7794-4623-9B7A-19704B9599F5}" type="sibTrans" cxnId="{C4D2A0B4-0749-48D0-B8AD-54A6C6BBAF03}">
      <dgm:prSet/>
      <dgm:spPr/>
      <dgm:t>
        <a:bodyPr/>
        <a:lstStyle/>
        <a:p>
          <a:endParaRPr lang="en-IN"/>
        </a:p>
      </dgm:t>
    </dgm:pt>
    <dgm:pt modelId="{0AD983DA-7DDB-4D91-813C-A890BF320716}">
      <dgm:prSet/>
      <dgm:spPr/>
      <dgm:t>
        <a:bodyPr/>
        <a:lstStyle/>
        <a:p>
          <a:pPr>
            <a:lnSpc>
              <a:spcPct val="100000"/>
            </a:lnSpc>
          </a:pPr>
          <a:r>
            <a:rPr lang="en-US"/>
            <a:t>Company B ( Vice President Sales)</a:t>
          </a:r>
          <a:endParaRPr lang="en-IN"/>
        </a:p>
      </dgm:t>
    </dgm:pt>
    <dgm:pt modelId="{609D06CC-4CAA-427F-BB6C-3DD984497C92}" type="parTrans" cxnId="{BA1E25D1-D5A7-4E1B-A0F7-019001223EA2}">
      <dgm:prSet/>
      <dgm:spPr/>
      <dgm:t>
        <a:bodyPr/>
        <a:lstStyle/>
        <a:p>
          <a:endParaRPr lang="en-IN"/>
        </a:p>
      </dgm:t>
    </dgm:pt>
    <dgm:pt modelId="{96B9D284-D818-424B-ABBB-72E69807DAED}" type="sibTrans" cxnId="{BA1E25D1-D5A7-4E1B-A0F7-019001223EA2}">
      <dgm:prSet/>
      <dgm:spPr/>
      <dgm:t>
        <a:bodyPr/>
        <a:lstStyle/>
        <a:p>
          <a:endParaRPr lang="en-IN"/>
        </a:p>
      </dgm:t>
    </dgm:pt>
    <dgm:pt modelId="{4E9A667B-4788-4EE0-AC13-9F913A89DF22}">
      <dgm:prSet/>
      <dgm:spPr/>
      <dgm:t>
        <a:bodyPr/>
        <a:lstStyle/>
        <a:p>
          <a:pPr>
            <a:lnSpc>
              <a:spcPct val="100000"/>
            </a:lnSpc>
            <a:defRPr b="1"/>
          </a:pPr>
          <a:r>
            <a:rPr lang="en-US" b="1"/>
            <a:t>2012</a:t>
          </a:r>
          <a:endParaRPr lang="en-IN"/>
        </a:p>
      </dgm:t>
    </dgm:pt>
    <dgm:pt modelId="{1CB3843A-6607-4EED-89A9-F21DECFF17AD}" type="parTrans" cxnId="{5D7D179F-17AF-4546-818C-B1202060C022}">
      <dgm:prSet/>
      <dgm:spPr/>
      <dgm:t>
        <a:bodyPr/>
        <a:lstStyle/>
        <a:p>
          <a:endParaRPr lang="en-IN"/>
        </a:p>
      </dgm:t>
    </dgm:pt>
    <dgm:pt modelId="{D422B961-280E-46DB-AB17-AA5DB9DE7ADE}" type="sibTrans" cxnId="{5D7D179F-17AF-4546-818C-B1202060C022}">
      <dgm:prSet/>
      <dgm:spPr/>
      <dgm:t>
        <a:bodyPr/>
        <a:lstStyle/>
        <a:p>
          <a:endParaRPr lang="en-IN"/>
        </a:p>
      </dgm:t>
    </dgm:pt>
    <dgm:pt modelId="{B6B0A617-86B9-4FC4-9497-56E1E7E59546}">
      <dgm:prSet/>
      <dgm:spPr/>
      <dgm:t>
        <a:bodyPr/>
        <a:lstStyle/>
        <a:p>
          <a:pPr>
            <a:lnSpc>
              <a:spcPct val="100000"/>
            </a:lnSpc>
          </a:pPr>
          <a:r>
            <a:rPr lang="en-US"/>
            <a:t>Company B ( President – Sales &amp; Marketing)</a:t>
          </a:r>
          <a:endParaRPr lang="en-IN"/>
        </a:p>
      </dgm:t>
    </dgm:pt>
    <dgm:pt modelId="{50280B30-2CA0-4E14-A127-3C9C3765FE6A}" type="parTrans" cxnId="{DEA69F2A-5903-4339-9698-9124DBCCF64B}">
      <dgm:prSet/>
      <dgm:spPr/>
      <dgm:t>
        <a:bodyPr/>
        <a:lstStyle/>
        <a:p>
          <a:endParaRPr lang="en-IN"/>
        </a:p>
      </dgm:t>
    </dgm:pt>
    <dgm:pt modelId="{1BD096D1-6AE9-41FE-BF9F-AEFAE7F9DFE5}" type="sibTrans" cxnId="{DEA69F2A-5903-4339-9698-9124DBCCF64B}">
      <dgm:prSet/>
      <dgm:spPr/>
      <dgm:t>
        <a:bodyPr/>
        <a:lstStyle/>
        <a:p>
          <a:endParaRPr lang="en-IN"/>
        </a:p>
      </dgm:t>
    </dgm:pt>
    <dgm:pt modelId="{8BBDA7D2-5EE5-4E8A-9127-EF09C92C5DD7}">
      <dgm:prSet/>
      <dgm:spPr/>
      <dgm:t>
        <a:bodyPr/>
        <a:lstStyle/>
        <a:p>
          <a:pPr>
            <a:lnSpc>
              <a:spcPct val="100000"/>
            </a:lnSpc>
            <a:defRPr b="1"/>
          </a:pPr>
          <a:r>
            <a:rPr lang="en-US" b="1"/>
            <a:t>2013</a:t>
          </a:r>
          <a:endParaRPr lang="en-IN"/>
        </a:p>
      </dgm:t>
    </dgm:pt>
    <dgm:pt modelId="{43AB7582-513A-4BFD-85E9-6F717A17940E}" type="parTrans" cxnId="{FD922C07-7406-4BB8-BCFB-4467C1EF0DDB}">
      <dgm:prSet/>
      <dgm:spPr/>
      <dgm:t>
        <a:bodyPr/>
        <a:lstStyle/>
        <a:p>
          <a:endParaRPr lang="en-IN"/>
        </a:p>
      </dgm:t>
    </dgm:pt>
    <dgm:pt modelId="{372BED45-8F02-4B95-8C3B-4B532F9BE917}" type="sibTrans" cxnId="{FD922C07-7406-4BB8-BCFB-4467C1EF0DDB}">
      <dgm:prSet/>
      <dgm:spPr/>
      <dgm:t>
        <a:bodyPr/>
        <a:lstStyle/>
        <a:p>
          <a:endParaRPr lang="en-IN"/>
        </a:p>
      </dgm:t>
    </dgm:pt>
    <dgm:pt modelId="{3EA691E0-0C2E-44FE-BFE8-8B92269AD416}">
      <dgm:prSet/>
      <dgm:spPr/>
      <dgm:t>
        <a:bodyPr/>
        <a:lstStyle/>
        <a:p>
          <a:pPr>
            <a:lnSpc>
              <a:spcPct val="100000"/>
            </a:lnSpc>
            <a:defRPr b="1"/>
          </a:pPr>
          <a:r>
            <a:rPr lang="en-US" b="1"/>
            <a:t>2014</a:t>
          </a:r>
          <a:endParaRPr lang="en-IN"/>
        </a:p>
      </dgm:t>
    </dgm:pt>
    <dgm:pt modelId="{A149E568-09E8-4016-96E4-7B580EA1A2DC}" type="parTrans" cxnId="{502D9415-DAC1-41A1-8023-278A5CA61810}">
      <dgm:prSet/>
      <dgm:spPr/>
      <dgm:t>
        <a:bodyPr/>
        <a:lstStyle/>
        <a:p>
          <a:endParaRPr lang="en-IN"/>
        </a:p>
      </dgm:t>
    </dgm:pt>
    <dgm:pt modelId="{E6FD8553-4B06-492D-946E-7C60035D0434}" type="sibTrans" cxnId="{502D9415-DAC1-41A1-8023-278A5CA61810}">
      <dgm:prSet/>
      <dgm:spPr/>
      <dgm:t>
        <a:bodyPr/>
        <a:lstStyle/>
        <a:p>
          <a:endParaRPr lang="en-IN"/>
        </a:p>
      </dgm:t>
    </dgm:pt>
    <dgm:pt modelId="{D0DBB68A-A43F-4E3D-935F-4FA4CDBDCDA8}">
      <dgm:prSet/>
      <dgm:spPr/>
      <dgm:t>
        <a:bodyPr/>
        <a:lstStyle/>
        <a:p>
          <a:pPr>
            <a:lnSpc>
              <a:spcPct val="100000"/>
            </a:lnSpc>
            <a:defRPr b="1"/>
          </a:pPr>
          <a:r>
            <a:rPr lang="en-US" b="1"/>
            <a:t>2024</a:t>
          </a:r>
          <a:endParaRPr lang="en-IN"/>
        </a:p>
      </dgm:t>
    </dgm:pt>
    <dgm:pt modelId="{2ACE1ECE-5F73-44FA-9F10-7F01E188D288}" type="parTrans" cxnId="{9F15B5FF-8493-4FC6-BC95-DFCD3579F22C}">
      <dgm:prSet/>
      <dgm:spPr/>
      <dgm:t>
        <a:bodyPr/>
        <a:lstStyle/>
        <a:p>
          <a:endParaRPr lang="en-IN"/>
        </a:p>
      </dgm:t>
    </dgm:pt>
    <dgm:pt modelId="{141D4C71-752B-47E2-B28E-9867F218DABC}" type="sibTrans" cxnId="{9F15B5FF-8493-4FC6-BC95-DFCD3579F22C}">
      <dgm:prSet/>
      <dgm:spPr/>
      <dgm:t>
        <a:bodyPr/>
        <a:lstStyle/>
        <a:p>
          <a:endParaRPr lang="en-IN"/>
        </a:p>
      </dgm:t>
    </dgm:pt>
    <dgm:pt modelId="{EF9B9BC0-C1D0-4AB9-853A-7589329FBB99}" type="pres">
      <dgm:prSet presAssocID="{E18F93D3-0913-4EBC-92C5-E06E21D85E03}" presName="root" presStyleCnt="0">
        <dgm:presLayoutVars>
          <dgm:dir/>
          <dgm:resizeHandles val="exact"/>
        </dgm:presLayoutVars>
      </dgm:prSet>
      <dgm:spPr/>
    </dgm:pt>
    <dgm:pt modelId="{BF6A24E4-E63B-49F2-B628-F89E829291E6}" type="pres">
      <dgm:prSet presAssocID="{DD18488A-DBF7-4A71-BC6C-5A3721AF1B83}" presName="compNode" presStyleCnt="0"/>
      <dgm:spPr/>
    </dgm:pt>
    <dgm:pt modelId="{F15E37E9-2507-4003-B2A9-59B718DFF7A8}" type="pres">
      <dgm:prSet presAssocID="{DD18488A-DBF7-4A71-BC6C-5A3721AF1B8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lder"/>
        </a:ext>
      </dgm:extLst>
    </dgm:pt>
    <dgm:pt modelId="{75FDE11E-75E3-465D-9F4D-F704BC4B1920}" type="pres">
      <dgm:prSet presAssocID="{DD18488A-DBF7-4A71-BC6C-5A3721AF1B83}" presName="iconSpace" presStyleCnt="0"/>
      <dgm:spPr/>
    </dgm:pt>
    <dgm:pt modelId="{193E062A-FEDD-4311-92C0-2BD708EFC420}" type="pres">
      <dgm:prSet presAssocID="{DD18488A-DBF7-4A71-BC6C-5A3721AF1B83}" presName="parTx" presStyleLbl="revTx" presStyleIdx="0" presStyleCnt="12">
        <dgm:presLayoutVars>
          <dgm:chMax val="0"/>
          <dgm:chPref val="0"/>
        </dgm:presLayoutVars>
      </dgm:prSet>
      <dgm:spPr/>
    </dgm:pt>
    <dgm:pt modelId="{5AA4529F-1BF1-42C4-A999-2E30062B11E1}" type="pres">
      <dgm:prSet presAssocID="{DD18488A-DBF7-4A71-BC6C-5A3721AF1B83}" presName="txSpace" presStyleCnt="0"/>
      <dgm:spPr/>
    </dgm:pt>
    <dgm:pt modelId="{4716ECD1-B0A8-4E13-B879-811607E35C33}" type="pres">
      <dgm:prSet presAssocID="{DD18488A-DBF7-4A71-BC6C-5A3721AF1B83}" presName="desTx" presStyleLbl="revTx" presStyleIdx="1" presStyleCnt="12">
        <dgm:presLayoutVars/>
      </dgm:prSet>
      <dgm:spPr/>
    </dgm:pt>
    <dgm:pt modelId="{9051768C-9446-433C-B171-BA9203653E68}" type="pres">
      <dgm:prSet presAssocID="{92FDD0C4-4C78-45BF-8F31-E6534D355B42}" presName="sibTrans" presStyleCnt="0"/>
      <dgm:spPr/>
    </dgm:pt>
    <dgm:pt modelId="{496ADCDB-634C-43D2-B5C5-4023654D47D4}" type="pres">
      <dgm:prSet presAssocID="{08251074-52DD-4A7D-8D4B-D0EBA11E71EE}" presName="compNode" presStyleCnt="0"/>
      <dgm:spPr/>
    </dgm:pt>
    <dgm:pt modelId="{EDBD5092-5FBE-4397-B0DB-14B6FCA07B5A}" type="pres">
      <dgm:prSet presAssocID="{08251074-52DD-4A7D-8D4B-D0EBA11E71E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2D0FC506-DDA8-4E7A-8A96-BF0C378E384F}" type="pres">
      <dgm:prSet presAssocID="{08251074-52DD-4A7D-8D4B-D0EBA11E71EE}" presName="iconSpace" presStyleCnt="0"/>
      <dgm:spPr/>
    </dgm:pt>
    <dgm:pt modelId="{53980E2A-7EFA-40E8-9D89-EC13977C90E4}" type="pres">
      <dgm:prSet presAssocID="{08251074-52DD-4A7D-8D4B-D0EBA11E71EE}" presName="parTx" presStyleLbl="revTx" presStyleIdx="2" presStyleCnt="12">
        <dgm:presLayoutVars>
          <dgm:chMax val="0"/>
          <dgm:chPref val="0"/>
        </dgm:presLayoutVars>
      </dgm:prSet>
      <dgm:spPr/>
    </dgm:pt>
    <dgm:pt modelId="{822F9670-FF41-4875-AC20-1EEDF86DFD42}" type="pres">
      <dgm:prSet presAssocID="{08251074-52DD-4A7D-8D4B-D0EBA11E71EE}" presName="txSpace" presStyleCnt="0"/>
      <dgm:spPr/>
    </dgm:pt>
    <dgm:pt modelId="{466380CB-B386-41AC-9FC8-5B13C6B5D4B3}" type="pres">
      <dgm:prSet presAssocID="{08251074-52DD-4A7D-8D4B-D0EBA11E71EE}" presName="desTx" presStyleLbl="revTx" presStyleIdx="3" presStyleCnt="12">
        <dgm:presLayoutVars/>
      </dgm:prSet>
      <dgm:spPr/>
    </dgm:pt>
    <dgm:pt modelId="{1F050975-3FF5-4B95-82DE-E4F99581CEF0}" type="pres">
      <dgm:prSet presAssocID="{34F81C3B-7794-4623-9B7A-19704B9599F5}" presName="sibTrans" presStyleCnt="0"/>
      <dgm:spPr/>
    </dgm:pt>
    <dgm:pt modelId="{956B6D15-19EB-4767-B7F4-0071B153AA81}" type="pres">
      <dgm:prSet presAssocID="{4E9A667B-4788-4EE0-AC13-9F913A89DF22}" presName="compNode" presStyleCnt="0"/>
      <dgm:spPr/>
    </dgm:pt>
    <dgm:pt modelId="{3A1D440D-DF6D-4E89-B664-E3617A7D6C2A}" type="pres">
      <dgm:prSet presAssocID="{4E9A667B-4788-4EE0-AC13-9F913A89DF2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ecturer"/>
        </a:ext>
      </dgm:extLst>
    </dgm:pt>
    <dgm:pt modelId="{DB565B04-EDC7-4DD6-A6E2-3EFD0D667932}" type="pres">
      <dgm:prSet presAssocID="{4E9A667B-4788-4EE0-AC13-9F913A89DF22}" presName="iconSpace" presStyleCnt="0"/>
      <dgm:spPr/>
    </dgm:pt>
    <dgm:pt modelId="{8A1121FB-96B8-46BE-B7F3-92A69EE43C17}" type="pres">
      <dgm:prSet presAssocID="{4E9A667B-4788-4EE0-AC13-9F913A89DF22}" presName="parTx" presStyleLbl="revTx" presStyleIdx="4" presStyleCnt="12">
        <dgm:presLayoutVars>
          <dgm:chMax val="0"/>
          <dgm:chPref val="0"/>
        </dgm:presLayoutVars>
      </dgm:prSet>
      <dgm:spPr/>
    </dgm:pt>
    <dgm:pt modelId="{34F397A5-3D56-472F-8488-3DB956F4ADB6}" type="pres">
      <dgm:prSet presAssocID="{4E9A667B-4788-4EE0-AC13-9F913A89DF22}" presName="txSpace" presStyleCnt="0"/>
      <dgm:spPr/>
    </dgm:pt>
    <dgm:pt modelId="{3BD5E8BF-2F62-447D-B493-4B21127F1AD1}" type="pres">
      <dgm:prSet presAssocID="{4E9A667B-4788-4EE0-AC13-9F913A89DF22}" presName="desTx" presStyleLbl="revTx" presStyleIdx="5" presStyleCnt="12">
        <dgm:presLayoutVars/>
      </dgm:prSet>
      <dgm:spPr/>
    </dgm:pt>
    <dgm:pt modelId="{BC5A1E0F-076B-4C56-8BBE-E6E3A5CCD420}" type="pres">
      <dgm:prSet presAssocID="{D422B961-280E-46DB-AB17-AA5DB9DE7ADE}" presName="sibTrans" presStyleCnt="0"/>
      <dgm:spPr/>
    </dgm:pt>
    <dgm:pt modelId="{18FAD990-21C2-4829-9ACA-2D8F406C0A7D}" type="pres">
      <dgm:prSet presAssocID="{8BBDA7D2-5EE5-4E8A-9127-EF09C92C5DD7}" presName="compNode" presStyleCnt="0"/>
      <dgm:spPr/>
    </dgm:pt>
    <dgm:pt modelId="{2FF3CF13-598C-49B0-AE43-8CF6419337B4}" type="pres">
      <dgm:prSet presAssocID="{8BBDA7D2-5EE5-4E8A-9127-EF09C92C5DD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ceipt"/>
        </a:ext>
      </dgm:extLst>
    </dgm:pt>
    <dgm:pt modelId="{1F00D5A4-C630-49D6-A793-66F4EDA601D1}" type="pres">
      <dgm:prSet presAssocID="{8BBDA7D2-5EE5-4E8A-9127-EF09C92C5DD7}" presName="iconSpace" presStyleCnt="0"/>
      <dgm:spPr/>
    </dgm:pt>
    <dgm:pt modelId="{D318E18F-A8D8-4F9A-B8DF-70AA7F026B80}" type="pres">
      <dgm:prSet presAssocID="{8BBDA7D2-5EE5-4E8A-9127-EF09C92C5DD7}" presName="parTx" presStyleLbl="revTx" presStyleIdx="6" presStyleCnt="12">
        <dgm:presLayoutVars>
          <dgm:chMax val="0"/>
          <dgm:chPref val="0"/>
        </dgm:presLayoutVars>
      </dgm:prSet>
      <dgm:spPr/>
    </dgm:pt>
    <dgm:pt modelId="{D5C52E19-6C35-4BA0-ACDF-5A95D46D1D01}" type="pres">
      <dgm:prSet presAssocID="{8BBDA7D2-5EE5-4E8A-9127-EF09C92C5DD7}" presName="txSpace" presStyleCnt="0"/>
      <dgm:spPr/>
    </dgm:pt>
    <dgm:pt modelId="{49AB2EC1-D9E9-42DE-B55F-AD7E98A85165}" type="pres">
      <dgm:prSet presAssocID="{8BBDA7D2-5EE5-4E8A-9127-EF09C92C5DD7}" presName="desTx" presStyleLbl="revTx" presStyleIdx="7" presStyleCnt="12">
        <dgm:presLayoutVars/>
      </dgm:prSet>
      <dgm:spPr/>
    </dgm:pt>
    <dgm:pt modelId="{7765417B-9FE8-4B98-A471-592071459222}" type="pres">
      <dgm:prSet presAssocID="{372BED45-8F02-4B95-8C3B-4B532F9BE917}" presName="sibTrans" presStyleCnt="0"/>
      <dgm:spPr/>
    </dgm:pt>
    <dgm:pt modelId="{A817BF64-3D20-416F-8B0F-CD1D69D4378F}" type="pres">
      <dgm:prSet presAssocID="{3EA691E0-0C2E-44FE-BFE8-8B92269AD416}" presName="compNode" presStyleCnt="0"/>
      <dgm:spPr/>
    </dgm:pt>
    <dgm:pt modelId="{FC19CA2C-DCA1-497C-B53F-CD50DA6E1276}" type="pres">
      <dgm:prSet presAssocID="{3EA691E0-0C2E-44FE-BFE8-8B92269AD4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Viral"/>
        </a:ext>
      </dgm:extLst>
    </dgm:pt>
    <dgm:pt modelId="{5C015A7C-BB52-4216-8663-E6E74E76F819}" type="pres">
      <dgm:prSet presAssocID="{3EA691E0-0C2E-44FE-BFE8-8B92269AD416}" presName="iconSpace" presStyleCnt="0"/>
      <dgm:spPr/>
    </dgm:pt>
    <dgm:pt modelId="{38023DBE-4E25-460C-B5B1-BB2D888B0148}" type="pres">
      <dgm:prSet presAssocID="{3EA691E0-0C2E-44FE-BFE8-8B92269AD416}" presName="parTx" presStyleLbl="revTx" presStyleIdx="8" presStyleCnt="12">
        <dgm:presLayoutVars>
          <dgm:chMax val="0"/>
          <dgm:chPref val="0"/>
        </dgm:presLayoutVars>
      </dgm:prSet>
      <dgm:spPr/>
    </dgm:pt>
    <dgm:pt modelId="{0B5D8338-FF55-4403-8E1F-20DE94284A51}" type="pres">
      <dgm:prSet presAssocID="{3EA691E0-0C2E-44FE-BFE8-8B92269AD416}" presName="txSpace" presStyleCnt="0"/>
      <dgm:spPr/>
    </dgm:pt>
    <dgm:pt modelId="{04303574-B4D8-477A-A91A-E59D0DE6A86F}" type="pres">
      <dgm:prSet presAssocID="{3EA691E0-0C2E-44FE-BFE8-8B92269AD416}" presName="desTx" presStyleLbl="revTx" presStyleIdx="9" presStyleCnt="12">
        <dgm:presLayoutVars/>
      </dgm:prSet>
      <dgm:spPr/>
    </dgm:pt>
    <dgm:pt modelId="{D1F56B51-8198-4630-80B9-702BD609E096}" type="pres">
      <dgm:prSet presAssocID="{E6FD8553-4B06-492D-946E-7C60035D0434}" presName="sibTrans" presStyleCnt="0"/>
      <dgm:spPr/>
    </dgm:pt>
    <dgm:pt modelId="{7DF05A8A-0A25-4E43-B28D-42CE0C16693E}" type="pres">
      <dgm:prSet presAssocID="{D0DBB68A-A43F-4E3D-935F-4FA4CDBDCDA8}" presName="compNode" presStyleCnt="0"/>
      <dgm:spPr/>
    </dgm:pt>
    <dgm:pt modelId="{3F9BD2CA-09CB-46F3-8757-E53BFEA21948}" type="pres">
      <dgm:prSet presAssocID="{D0DBB68A-A43F-4E3D-935F-4FA4CDBDCDA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arveyBalls45"/>
        </a:ext>
      </dgm:extLst>
    </dgm:pt>
    <dgm:pt modelId="{FC01A8D7-028C-42FA-A7C3-C5CC58E721A0}" type="pres">
      <dgm:prSet presAssocID="{D0DBB68A-A43F-4E3D-935F-4FA4CDBDCDA8}" presName="iconSpace" presStyleCnt="0"/>
      <dgm:spPr/>
    </dgm:pt>
    <dgm:pt modelId="{A2446BCA-4552-4E88-8C2E-640B046A80DE}" type="pres">
      <dgm:prSet presAssocID="{D0DBB68A-A43F-4E3D-935F-4FA4CDBDCDA8}" presName="parTx" presStyleLbl="revTx" presStyleIdx="10" presStyleCnt="12">
        <dgm:presLayoutVars>
          <dgm:chMax val="0"/>
          <dgm:chPref val="0"/>
        </dgm:presLayoutVars>
      </dgm:prSet>
      <dgm:spPr/>
    </dgm:pt>
    <dgm:pt modelId="{697CEE7C-B0AA-4737-A55B-7341A7858E86}" type="pres">
      <dgm:prSet presAssocID="{D0DBB68A-A43F-4E3D-935F-4FA4CDBDCDA8}" presName="txSpace" presStyleCnt="0"/>
      <dgm:spPr/>
    </dgm:pt>
    <dgm:pt modelId="{696B9D4F-ADDF-43CA-B384-E59E77D93295}" type="pres">
      <dgm:prSet presAssocID="{D0DBB68A-A43F-4E3D-935F-4FA4CDBDCDA8}" presName="desTx" presStyleLbl="revTx" presStyleIdx="11" presStyleCnt="12">
        <dgm:presLayoutVars/>
      </dgm:prSet>
      <dgm:spPr/>
    </dgm:pt>
  </dgm:ptLst>
  <dgm:cxnLst>
    <dgm:cxn modelId="{FD922C07-7406-4BB8-BCFB-4467C1EF0DDB}" srcId="{E18F93D3-0913-4EBC-92C5-E06E21D85E03}" destId="{8BBDA7D2-5EE5-4E8A-9127-EF09C92C5DD7}" srcOrd="3" destOrd="0" parTransId="{43AB7582-513A-4BFD-85E9-6F717A17940E}" sibTransId="{372BED45-8F02-4B95-8C3B-4B532F9BE917}"/>
    <dgm:cxn modelId="{876F120B-F2E3-4792-9FD2-E8BC0D6F9D62}" type="presOf" srcId="{DD18488A-DBF7-4A71-BC6C-5A3721AF1B83}" destId="{193E062A-FEDD-4311-92C0-2BD708EFC420}" srcOrd="0" destOrd="0" presId="urn:microsoft.com/office/officeart/2018/5/layout/CenteredIconLabelDescriptionList"/>
    <dgm:cxn modelId="{C534EF0E-2677-4E3C-AB79-BE320B741DF0}" type="presOf" srcId="{08251074-52DD-4A7D-8D4B-D0EBA11E71EE}" destId="{53980E2A-7EFA-40E8-9D89-EC13977C90E4}" srcOrd="0" destOrd="0" presId="urn:microsoft.com/office/officeart/2018/5/layout/CenteredIconLabelDescriptionList"/>
    <dgm:cxn modelId="{502D9415-DAC1-41A1-8023-278A5CA61810}" srcId="{E18F93D3-0913-4EBC-92C5-E06E21D85E03}" destId="{3EA691E0-0C2E-44FE-BFE8-8B92269AD416}" srcOrd="4" destOrd="0" parTransId="{A149E568-09E8-4016-96E4-7B580EA1A2DC}" sibTransId="{E6FD8553-4B06-492D-946E-7C60035D0434}"/>
    <dgm:cxn modelId="{8078A31B-A87A-4AD6-B971-3F56C91FE26A}" type="presOf" srcId="{D0DBB68A-A43F-4E3D-935F-4FA4CDBDCDA8}" destId="{A2446BCA-4552-4E88-8C2E-640B046A80DE}" srcOrd="0" destOrd="0" presId="urn:microsoft.com/office/officeart/2018/5/layout/CenteredIconLabelDescriptionList"/>
    <dgm:cxn modelId="{DEA69F2A-5903-4339-9698-9124DBCCF64B}" srcId="{4E9A667B-4788-4EE0-AC13-9F913A89DF22}" destId="{B6B0A617-86B9-4FC4-9497-56E1E7E59546}" srcOrd="0" destOrd="0" parTransId="{50280B30-2CA0-4E14-A127-3C9C3765FE6A}" sibTransId="{1BD096D1-6AE9-41FE-BF9F-AEFAE7F9DFE5}"/>
    <dgm:cxn modelId="{56A22A3B-2EDF-437A-A427-A9928F189A6B}" srcId="{E18F93D3-0913-4EBC-92C5-E06E21D85E03}" destId="{DD18488A-DBF7-4A71-BC6C-5A3721AF1B83}" srcOrd="0" destOrd="0" parTransId="{0AE076F4-6ADB-4B9F-B5A3-245BC371E843}" sibTransId="{92FDD0C4-4C78-45BF-8F31-E6534D355B42}"/>
    <dgm:cxn modelId="{93E70D3E-34C3-4E52-930D-756391903E2C}" type="presOf" srcId="{8BBDA7D2-5EE5-4E8A-9127-EF09C92C5DD7}" destId="{D318E18F-A8D8-4F9A-B8DF-70AA7F026B80}" srcOrd="0" destOrd="0" presId="urn:microsoft.com/office/officeart/2018/5/layout/CenteredIconLabelDescriptionList"/>
    <dgm:cxn modelId="{FC609058-7D65-4459-B1F1-3B305E3F78E9}" srcId="{DD18488A-DBF7-4A71-BC6C-5A3721AF1B83}" destId="{7FC36B81-DA77-4C41-BBDB-C6133B86849A}" srcOrd="0" destOrd="0" parTransId="{17DEED8C-52EB-48C1-B9F9-7316BE3896F4}" sibTransId="{B9A7DB6D-221E-465E-818E-1926359CAE2A}"/>
    <dgm:cxn modelId="{9B93B67B-B247-439A-B8A8-9A8816BE5771}" type="presOf" srcId="{0AD983DA-7DDB-4D91-813C-A890BF320716}" destId="{466380CB-B386-41AC-9FC8-5B13C6B5D4B3}" srcOrd="0" destOrd="0" presId="urn:microsoft.com/office/officeart/2018/5/layout/CenteredIconLabelDescriptionList"/>
    <dgm:cxn modelId="{2F81A088-A552-4650-8B49-8ED6F4B2DCCF}" type="presOf" srcId="{B6B0A617-86B9-4FC4-9497-56E1E7E59546}" destId="{3BD5E8BF-2F62-447D-B493-4B21127F1AD1}" srcOrd="0" destOrd="0" presId="urn:microsoft.com/office/officeart/2018/5/layout/CenteredIconLabelDescriptionList"/>
    <dgm:cxn modelId="{45C78F89-A56C-41D2-A788-EE6752B5A31B}" type="presOf" srcId="{3EA691E0-0C2E-44FE-BFE8-8B92269AD416}" destId="{38023DBE-4E25-460C-B5B1-BB2D888B0148}" srcOrd="0" destOrd="0" presId="urn:microsoft.com/office/officeart/2018/5/layout/CenteredIconLabelDescriptionList"/>
    <dgm:cxn modelId="{5D7D179F-17AF-4546-818C-B1202060C022}" srcId="{E18F93D3-0913-4EBC-92C5-E06E21D85E03}" destId="{4E9A667B-4788-4EE0-AC13-9F913A89DF22}" srcOrd="2" destOrd="0" parTransId="{1CB3843A-6607-4EED-89A9-F21DECFF17AD}" sibTransId="{D422B961-280E-46DB-AB17-AA5DB9DE7ADE}"/>
    <dgm:cxn modelId="{E25A67B0-7AE7-4607-9675-32E9304762C8}" type="presOf" srcId="{4E9A667B-4788-4EE0-AC13-9F913A89DF22}" destId="{8A1121FB-96B8-46BE-B7F3-92A69EE43C17}" srcOrd="0" destOrd="0" presId="urn:microsoft.com/office/officeart/2018/5/layout/CenteredIconLabelDescriptionList"/>
    <dgm:cxn modelId="{C4D2A0B4-0749-48D0-B8AD-54A6C6BBAF03}" srcId="{E18F93D3-0913-4EBC-92C5-E06E21D85E03}" destId="{08251074-52DD-4A7D-8D4B-D0EBA11E71EE}" srcOrd="1" destOrd="0" parTransId="{46ECE584-49FD-4796-B6B5-4A48F6EA4683}" sibTransId="{34F81C3B-7794-4623-9B7A-19704B9599F5}"/>
    <dgm:cxn modelId="{C7FE53BF-0738-470F-AD2F-E80780B4269F}" type="presOf" srcId="{7FC36B81-DA77-4C41-BBDB-C6133B86849A}" destId="{4716ECD1-B0A8-4E13-B879-811607E35C33}" srcOrd="0" destOrd="0" presId="urn:microsoft.com/office/officeart/2018/5/layout/CenteredIconLabelDescriptionList"/>
    <dgm:cxn modelId="{9B9271C0-4025-41B9-AF56-DB1D74543F95}" type="presOf" srcId="{E18F93D3-0913-4EBC-92C5-E06E21D85E03}" destId="{EF9B9BC0-C1D0-4AB9-853A-7589329FBB99}" srcOrd="0" destOrd="0" presId="urn:microsoft.com/office/officeart/2018/5/layout/CenteredIconLabelDescriptionList"/>
    <dgm:cxn modelId="{BA1E25D1-D5A7-4E1B-A0F7-019001223EA2}" srcId="{08251074-52DD-4A7D-8D4B-D0EBA11E71EE}" destId="{0AD983DA-7DDB-4D91-813C-A890BF320716}" srcOrd="0" destOrd="0" parTransId="{609D06CC-4CAA-427F-BB6C-3DD984497C92}" sibTransId="{96B9D284-D818-424B-ABBB-72E69807DAED}"/>
    <dgm:cxn modelId="{9F15B5FF-8493-4FC6-BC95-DFCD3579F22C}" srcId="{E18F93D3-0913-4EBC-92C5-E06E21D85E03}" destId="{D0DBB68A-A43F-4E3D-935F-4FA4CDBDCDA8}" srcOrd="5" destOrd="0" parTransId="{2ACE1ECE-5F73-44FA-9F10-7F01E188D288}" sibTransId="{141D4C71-752B-47E2-B28E-9867F218DABC}"/>
    <dgm:cxn modelId="{A19B629D-B7D3-4025-8831-7FC5D663512F}" type="presParOf" srcId="{EF9B9BC0-C1D0-4AB9-853A-7589329FBB99}" destId="{BF6A24E4-E63B-49F2-B628-F89E829291E6}" srcOrd="0" destOrd="0" presId="urn:microsoft.com/office/officeart/2018/5/layout/CenteredIconLabelDescriptionList"/>
    <dgm:cxn modelId="{9BAC0EF0-283C-4552-A0A5-9C79A54664D1}" type="presParOf" srcId="{BF6A24E4-E63B-49F2-B628-F89E829291E6}" destId="{F15E37E9-2507-4003-B2A9-59B718DFF7A8}" srcOrd="0" destOrd="0" presId="urn:microsoft.com/office/officeart/2018/5/layout/CenteredIconLabelDescriptionList"/>
    <dgm:cxn modelId="{E053727C-6E5F-406F-A87A-B71A990FEAA0}" type="presParOf" srcId="{BF6A24E4-E63B-49F2-B628-F89E829291E6}" destId="{75FDE11E-75E3-465D-9F4D-F704BC4B1920}" srcOrd="1" destOrd="0" presId="urn:microsoft.com/office/officeart/2018/5/layout/CenteredIconLabelDescriptionList"/>
    <dgm:cxn modelId="{2348C6F3-2CB8-4C5E-A53C-9FA44CD54FE7}" type="presParOf" srcId="{BF6A24E4-E63B-49F2-B628-F89E829291E6}" destId="{193E062A-FEDD-4311-92C0-2BD708EFC420}" srcOrd="2" destOrd="0" presId="urn:microsoft.com/office/officeart/2018/5/layout/CenteredIconLabelDescriptionList"/>
    <dgm:cxn modelId="{975BD81D-67B1-49E4-8E7A-04530CE8AF1B}" type="presParOf" srcId="{BF6A24E4-E63B-49F2-B628-F89E829291E6}" destId="{5AA4529F-1BF1-42C4-A999-2E30062B11E1}" srcOrd="3" destOrd="0" presId="urn:microsoft.com/office/officeart/2018/5/layout/CenteredIconLabelDescriptionList"/>
    <dgm:cxn modelId="{2C1C535F-B167-4A8D-B592-26B9956F1484}" type="presParOf" srcId="{BF6A24E4-E63B-49F2-B628-F89E829291E6}" destId="{4716ECD1-B0A8-4E13-B879-811607E35C33}" srcOrd="4" destOrd="0" presId="urn:microsoft.com/office/officeart/2018/5/layout/CenteredIconLabelDescriptionList"/>
    <dgm:cxn modelId="{96CD086E-2616-4EDA-AF52-89058592494F}" type="presParOf" srcId="{EF9B9BC0-C1D0-4AB9-853A-7589329FBB99}" destId="{9051768C-9446-433C-B171-BA9203653E68}" srcOrd="1" destOrd="0" presId="urn:microsoft.com/office/officeart/2018/5/layout/CenteredIconLabelDescriptionList"/>
    <dgm:cxn modelId="{C854E9C1-5022-4C5E-B8D7-208CE8ED0CDF}" type="presParOf" srcId="{EF9B9BC0-C1D0-4AB9-853A-7589329FBB99}" destId="{496ADCDB-634C-43D2-B5C5-4023654D47D4}" srcOrd="2" destOrd="0" presId="urn:microsoft.com/office/officeart/2018/5/layout/CenteredIconLabelDescriptionList"/>
    <dgm:cxn modelId="{F3D6E3EF-0A74-433A-84C8-DDC373CAB971}" type="presParOf" srcId="{496ADCDB-634C-43D2-B5C5-4023654D47D4}" destId="{EDBD5092-5FBE-4397-B0DB-14B6FCA07B5A}" srcOrd="0" destOrd="0" presId="urn:microsoft.com/office/officeart/2018/5/layout/CenteredIconLabelDescriptionList"/>
    <dgm:cxn modelId="{28EA5AD6-D383-4399-83D9-610EEB7F1081}" type="presParOf" srcId="{496ADCDB-634C-43D2-B5C5-4023654D47D4}" destId="{2D0FC506-DDA8-4E7A-8A96-BF0C378E384F}" srcOrd="1" destOrd="0" presId="urn:microsoft.com/office/officeart/2018/5/layout/CenteredIconLabelDescriptionList"/>
    <dgm:cxn modelId="{E0A671DE-D6E4-4033-B77C-5D3802D85359}" type="presParOf" srcId="{496ADCDB-634C-43D2-B5C5-4023654D47D4}" destId="{53980E2A-7EFA-40E8-9D89-EC13977C90E4}" srcOrd="2" destOrd="0" presId="urn:microsoft.com/office/officeart/2018/5/layout/CenteredIconLabelDescriptionList"/>
    <dgm:cxn modelId="{1ED6473E-626C-47BE-919A-14D42AFE0AC9}" type="presParOf" srcId="{496ADCDB-634C-43D2-B5C5-4023654D47D4}" destId="{822F9670-FF41-4875-AC20-1EEDF86DFD42}" srcOrd="3" destOrd="0" presId="urn:microsoft.com/office/officeart/2018/5/layout/CenteredIconLabelDescriptionList"/>
    <dgm:cxn modelId="{1CF81025-69D9-43E7-9196-CE5F14032841}" type="presParOf" srcId="{496ADCDB-634C-43D2-B5C5-4023654D47D4}" destId="{466380CB-B386-41AC-9FC8-5B13C6B5D4B3}" srcOrd="4" destOrd="0" presId="urn:microsoft.com/office/officeart/2018/5/layout/CenteredIconLabelDescriptionList"/>
    <dgm:cxn modelId="{F371BCD0-8204-4842-A41F-88F84B6F914B}" type="presParOf" srcId="{EF9B9BC0-C1D0-4AB9-853A-7589329FBB99}" destId="{1F050975-3FF5-4B95-82DE-E4F99581CEF0}" srcOrd="3" destOrd="0" presId="urn:microsoft.com/office/officeart/2018/5/layout/CenteredIconLabelDescriptionList"/>
    <dgm:cxn modelId="{0CC53793-1B2E-4182-865F-744F01A1C023}" type="presParOf" srcId="{EF9B9BC0-C1D0-4AB9-853A-7589329FBB99}" destId="{956B6D15-19EB-4767-B7F4-0071B153AA81}" srcOrd="4" destOrd="0" presId="urn:microsoft.com/office/officeart/2018/5/layout/CenteredIconLabelDescriptionList"/>
    <dgm:cxn modelId="{4CA7C5D9-472A-435C-B8C6-321505E3F5D2}" type="presParOf" srcId="{956B6D15-19EB-4767-B7F4-0071B153AA81}" destId="{3A1D440D-DF6D-4E89-B664-E3617A7D6C2A}" srcOrd="0" destOrd="0" presId="urn:microsoft.com/office/officeart/2018/5/layout/CenteredIconLabelDescriptionList"/>
    <dgm:cxn modelId="{83535AFE-B5DE-4C52-B16B-70ED34D05496}" type="presParOf" srcId="{956B6D15-19EB-4767-B7F4-0071B153AA81}" destId="{DB565B04-EDC7-4DD6-A6E2-3EFD0D667932}" srcOrd="1" destOrd="0" presId="urn:microsoft.com/office/officeart/2018/5/layout/CenteredIconLabelDescriptionList"/>
    <dgm:cxn modelId="{7AAE6BBF-2B58-4622-B9DC-8127731DA438}" type="presParOf" srcId="{956B6D15-19EB-4767-B7F4-0071B153AA81}" destId="{8A1121FB-96B8-46BE-B7F3-92A69EE43C17}" srcOrd="2" destOrd="0" presId="urn:microsoft.com/office/officeart/2018/5/layout/CenteredIconLabelDescriptionList"/>
    <dgm:cxn modelId="{F20E77C2-82D6-4141-9E0D-EC51C7FD4190}" type="presParOf" srcId="{956B6D15-19EB-4767-B7F4-0071B153AA81}" destId="{34F397A5-3D56-472F-8488-3DB956F4ADB6}" srcOrd="3" destOrd="0" presId="urn:microsoft.com/office/officeart/2018/5/layout/CenteredIconLabelDescriptionList"/>
    <dgm:cxn modelId="{67DF0052-8FAF-4E4D-B434-CECF4FB1CBFC}" type="presParOf" srcId="{956B6D15-19EB-4767-B7F4-0071B153AA81}" destId="{3BD5E8BF-2F62-447D-B493-4B21127F1AD1}" srcOrd="4" destOrd="0" presId="urn:microsoft.com/office/officeart/2018/5/layout/CenteredIconLabelDescriptionList"/>
    <dgm:cxn modelId="{0A4F8A3D-2729-41C2-B161-62B9316321DD}" type="presParOf" srcId="{EF9B9BC0-C1D0-4AB9-853A-7589329FBB99}" destId="{BC5A1E0F-076B-4C56-8BBE-E6E3A5CCD420}" srcOrd="5" destOrd="0" presId="urn:microsoft.com/office/officeart/2018/5/layout/CenteredIconLabelDescriptionList"/>
    <dgm:cxn modelId="{A8C03430-785B-467A-9843-861194C1CC7C}" type="presParOf" srcId="{EF9B9BC0-C1D0-4AB9-853A-7589329FBB99}" destId="{18FAD990-21C2-4829-9ACA-2D8F406C0A7D}" srcOrd="6" destOrd="0" presId="urn:microsoft.com/office/officeart/2018/5/layout/CenteredIconLabelDescriptionList"/>
    <dgm:cxn modelId="{E04CF18E-9314-4D85-8D61-B09FD10DC55E}" type="presParOf" srcId="{18FAD990-21C2-4829-9ACA-2D8F406C0A7D}" destId="{2FF3CF13-598C-49B0-AE43-8CF6419337B4}" srcOrd="0" destOrd="0" presId="urn:microsoft.com/office/officeart/2018/5/layout/CenteredIconLabelDescriptionList"/>
    <dgm:cxn modelId="{2D1FDE77-BC51-4F27-8C91-20E9E1D69255}" type="presParOf" srcId="{18FAD990-21C2-4829-9ACA-2D8F406C0A7D}" destId="{1F00D5A4-C630-49D6-A793-66F4EDA601D1}" srcOrd="1" destOrd="0" presId="urn:microsoft.com/office/officeart/2018/5/layout/CenteredIconLabelDescriptionList"/>
    <dgm:cxn modelId="{20643109-0A00-4384-A695-4A8E49C7DCD9}" type="presParOf" srcId="{18FAD990-21C2-4829-9ACA-2D8F406C0A7D}" destId="{D318E18F-A8D8-4F9A-B8DF-70AA7F026B80}" srcOrd="2" destOrd="0" presId="urn:microsoft.com/office/officeart/2018/5/layout/CenteredIconLabelDescriptionList"/>
    <dgm:cxn modelId="{9ACEC5FE-0487-4E19-BDAC-A60DAACBAC7A}" type="presParOf" srcId="{18FAD990-21C2-4829-9ACA-2D8F406C0A7D}" destId="{D5C52E19-6C35-4BA0-ACDF-5A95D46D1D01}" srcOrd="3" destOrd="0" presId="urn:microsoft.com/office/officeart/2018/5/layout/CenteredIconLabelDescriptionList"/>
    <dgm:cxn modelId="{74036A3F-FFDE-4E28-8634-735B2A835862}" type="presParOf" srcId="{18FAD990-21C2-4829-9ACA-2D8F406C0A7D}" destId="{49AB2EC1-D9E9-42DE-B55F-AD7E98A85165}" srcOrd="4" destOrd="0" presId="urn:microsoft.com/office/officeart/2018/5/layout/CenteredIconLabelDescriptionList"/>
    <dgm:cxn modelId="{606695FE-BE72-4155-A3AD-83E51300E311}" type="presParOf" srcId="{EF9B9BC0-C1D0-4AB9-853A-7589329FBB99}" destId="{7765417B-9FE8-4B98-A471-592071459222}" srcOrd="7" destOrd="0" presId="urn:microsoft.com/office/officeart/2018/5/layout/CenteredIconLabelDescriptionList"/>
    <dgm:cxn modelId="{CC040A56-C540-41F1-B6D2-BB507E0EAD3E}" type="presParOf" srcId="{EF9B9BC0-C1D0-4AB9-853A-7589329FBB99}" destId="{A817BF64-3D20-416F-8B0F-CD1D69D4378F}" srcOrd="8" destOrd="0" presId="urn:microsoft.com/office/officeart/2018/5/layout/CenteredIconLabelDescriptionList"/>
    <dgm:cxn modelId="{D970EEFC-E71C-461E-8770-D41E5CDC21CF}" type="presParOf" srcId="{A817BF64-3D20-416F-8B0F-CD1D69D4378F}" destId="{FC19CA2C-DCA1-497C-B53F-CD50DA6E1276}" srcOrd="0" destOrd="0" presId="urn:microsoft.com/office/officeart/2018/5/layout/CenteredIconLabelDescriptionList"/>
    <dgm:cxn modelId="{D8E2BE33-2D47-4F4A-8451-E9D30D39435A}" type="presParOf" srcId="{A817BF64-3D20-416F-8B0F-CD1D69D4378F}" destId="{5C015A7C-BB52-4216-8663-E6E74E76F819}" srcOrd="1" destOrd="0" presId="urn:microsoft.com/office/officeart/2018/5/layout/CenteredIconLabelDescriptionList"/>
    <dgm:cxn modelId="{AEFDC26A-6D75-4CA7-9E93-25D137C8BD4C}" type="presParOf" srcId="{A817BF64-3D20-416F-8B0F-CD1D69D4378F}" destId="{38023DBE-4E25-460C-B5B1-BB2D888B0148}" srcOrd="2" destOrd="0" presId="urn:microsoft.com/office/officeart/2018/5/layout/CenteredIconLabelDescriptionList"/>
    <dgm:cxn modelId="{CA42BF25-4504-4079-91F7-9179B5FD417A}" type="presParOf" srcId="{A817BF64-3D20-416F-8B0F-CD1D69D4378F}" destId="{0B5D8338-FF55-4403-8E1F-20DE94284A51}" srcOrd="3" destOrd="0" presId="urn:microsoft.com/office/officeart/2018/5/layout/CenteredIconLabelDescriptionList"/>
    <dgm:cxn modelId="{625D0F7B-D95D-4498-9F67-15D23BEE59A2}" type="presParOf" srcId="{A817BF64-3D20-416F-8B0F-CD1D69D4378F}" destId="{04303574-B4D8-477A-A91A-E59D0DE6A86F}" srcOrd="4" destOrd="0" presId="urn:microsoft.com/office/officeart/2018/5/layout/CenteredIconLabelDescriptionList"/>
    <dgm:cxn modelId="{65DF0C10-693C-4C3E-986E-1DA9910A6647}" type="presParOf" srcId="{EF9B9BC0-C1D0-4AB9-853A-7589329FBB99}" destId="{D1F56B51-8198-4630-80B9-702BD609E096}" srcOrd="9" destOrd="0" presId="urn:microsoft.com/office/officeart/2018/5/layout/CenteredIconLabelDescriptionList"/>
    <dgm:cxn modelId="{4D9AC2CD-F5E0-4E2F-A581-F182CA21A9A4}" type="presParOf" srcId="{EF9B9BC0-C1D0-4AB9-853A-7589329FBB99}" destId="{7DF05A8A-0A25-4E43-B28D-42CE0C16693E}" srcOrd="10" destOrd="0" presId="urn:microsoft.com/office/officeart/2018/5/layout/CenteredIconLabelDescriptionList"/>
    <dgm:cxn modelId="{C9A9B238-4CEF-4761-99CE-64A065A8746A}" type="presParOf" srcId="{7DF05A8A-0A25-4E43-B28D-42CE0C16693E}" destId="{3F9BD2CA-09CB-46F3-8757-E53BFEA21948}" srcOrd="0" destOrd="0" presId="urn:microsoft.com/office/officeart/2018/5/layout/CenteredIconLabelDescriptionList"/>
    <dgm:cxn modelId="{2B46730F-2A9E-457C-A997-2225B9D887E6}" type="presParOf" srcId="{7DF05A8A-0A25-4E43-B28D-42CE0C16693E}" destId="{FC01A8D7-028C-42FA-A7C3-C5CC58E721A0}" srcOrd="1" destOrd="0" presId="urn:microsoft.com/office/officeart/2018/5/layout/CenteredIconLabelDescriptionList"/>
    <dgm:cxn modelId="{BAD9E48F-DAFA-4614-990C-823EB25AFE7D}" type="presParOf" srcId="{7DF05A8A-0A25-4E43-B28D-42CE0C16693E}" destId="{A2446BCA-4552-4E88-8C2E-640B046A80DE}" srcOrd="2" destOrd="0" presId="urn:microsoft.com/office/officeart/2018/5/layout/CenteredIconLabelDescriptionList"/>
    <dgm:cxn modelId="{6E05E7DA-F369-4F9E-BBF3-F7FE9ED5653B}" type="presParOf" srcId="{7DF05A8A-0A25-4E43-B28D-42CE0C16693E}" destId="{697CEE7C-B0AA-4737-A55B-7341A7858E86}" srcOrd="3" destOrd="0" presId="urn:microsoft.com/office/officeart/2018/5/layout/CenteredIconLabelDescriptionList"/>
    <dgm:cxn modelId="{A5A5E3C1-BB91-44ED-BCB6-5475BDB2BB8A}" type="presParOf" srcId="{7DF05A8A-0A25-4E43-B28D-42CE0C16693E}" destId="{696B9D4F-ADDF-43CA-B384-E59E77D9329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04D98F-65CA-441C-B2EF-B588D087BD56}"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CCA8D39D-2D28-4DA8-87EE-F367462304F8}">
      <dgm:prSet/>
      <dgm:spPr/>
      <dgm:t>
        <a:bodyPr/>
        <a:lstStyle/>
        <a:p>
          <a:pPr>
            <a:defRPr b="1"/>
          </a:pPr>
          <a:r>
            <a:rPr lang="en-US"/>
            <a:t>2010</a:t>
          </a:r>
        </a:p>
      </dgm:t>
    </dgm:pt>
    <dgm:pt modelId="{7CBF7CE4-495E-4448-8ABA-F9E3D7238A33}" type="parTrans" cxnId="{CF4E165D-C1C4-47D8-A95C-08E0FD041558}">
      <dgm:prSet/>
      <dgm:spPr/>
      <dgm:t>
        <a:bodyPr/>
        <a:lstStyle/>
        <a:p>
          <a:endParaRPr lang="en-US"/>
        </a:p>
      </dgm:t>
    </dgm:pt>
    <dgm:pt modelId="{46F2A0BC-D87E-4F34-8DBE-4D262411C413}" type="sibTrans" cxnId="{CF4E165D-C1C4-47D8-A95C-08E0FD041558}">
      <dgm:prSet/>
      <dgm:spPr/>
      <dgm:t>
        <a:bodyPr/>
        <a:lstStyle/>
        <a:p>
          <a:endParaRPr lang="en-US"/>
        </a:p>
      </dgm:t>
    </dgm:pt>
    <dgm:pt modelId="{0E4B14AF-4A59-4AE4-8F3D-AD69ECF3C50C}">
      <dgm:prSet/>
      <dgm:spPr/>
      <dgm:t>
        <a:bodyPr/>
        <a:lstStyle/>
        <a:p>
          <a:endParaRPr lang="en-US"/>
        </a:p>
      </dgm:t>
    </dgm:pt>
    <dgm:pt modelId="{40F4D5F9-41D9-4169-ABAE-FA41A1886C78}" type="parTrans" cxnId="{7FBB557B-33D1-4443-ACAA-6A02101B38F2}">
      <dgm:prSet/>
      <dgm:spPr/>
      <dgm:t>
        <a:bodyPr/>
        <a:lstStyle/>
        <a:p>
          <a:endParaRPr lang="en-US"/>
        </a:p>
      </dgm:t>
    </dgm:pt>
    <dgm:pt modelId="{5B31A077-7161-45EE-A1CD-249DBCABD2CC}" type="sibTrans" cxnId="{7FBB557B-33D1-4443-ACAA-6A02101B38F2}">
      <dgm:prSet/>
      <dgm:spPr/>
      <dgm:t>
        <a:bodyPr/>
        <a:lstStyle/>
        <a:p>
          <a:endParaRPr lang="en-US"/>
        </a:p>
      </dgm:t>
    </dgm:pt>
    <dgm:pt modelId="{9F351749-A13F-4458-ADCF-858F7C3B1DDB}">
      <dgm:prSet/>
      <dgm:spPr/>
      <dgm:t>
        <a:bodyPr/>
        <a:lstStyle/>
        <a:p>
          <a:pPr>
            <a:defRPr b="1"/>
          </a:pPr>
          <a:r>
            <a:rPr lang="en-US"/>
            <a:t>2011</a:t>
          </a:r>
        </a:p>
      </dgm:t>
    </dgm:pt>
    <dgm:pt modelId="{4BA0A092-77DB-4B8B-AD10-8B9A68FA6472}" type="parTrans" cxnId="{A84CA270-385D-4C64-B01F-40E49B3817D8}">
      <dgm:prSet/>
      <dgm:spPr/>
      <dgm:t>
        <a:bodyPr/>
        <a:lstStyle/>
        <a:p>
          <a:endParaRPr lang="en-US"/>
        </a:p>
      </dgm:t>
    </dgm:pt>
    <dgm:pt modelId="{5E8FE710-87AA-44FF-B372-D536FA684FE8}" type="sibTrans" cxnId="{A84CA270-385D-4C64-B01F-40E49B3817D8}">
      <dgm:prSet/>
      <dgm:spPr/>
      <dgm:t>
        <a:bodyPr/>
        <a:lstStyle/>
        <a:p>
          <a:endParaRPr lang="en-US"/>
        </a:p>
      </dgm:t>
    </dgm:pt>
    <dgm:pt modelId="{A2F7DB22-45CC-4B51-9EDB-1539D60357D9}">
      <dgm:prSet/>
      <dgm:spPr/>
      <dgm:t>
        <a:bodyPr/>
        <a:lstStyle/>
        <a:p>
          <a:endParaRPr lang="en-US"/>
        </a:p>
      </dgm:t>
    </dgm:pt>
    <dgm:pt modelId="{CED5365D-3706-4681-A285-1977AD125B72}" type="parTrans" cxnId="{0FB0C06B-364B-4B46-9763-CEF2B7CA2910}">
      <dgm:prSet/>
      <dgm:spPr/>
      <dgm:t>
        <a:bodyPr/>
        <a:lstStyle/>
        <a:p>
          <a:endParaRPr lang="en-US"/>
        </a:p>
      </dgm:t>
    </dgm:pt>
    <dgm:pt modelId="{9F06EF7A-7996-4061-99F6-70DF4A5BCEDC}" type="sibTrans" cxnId="{0FB0C06B-364B-4B46-9763-CEF2B7CA2910}">
      <dgm:prSet/>
      <dgm:spPr/>
      <dgm:t>
        <a:bodyPr/>
        <a:lstStyle/>
        <a:p>
          <a:endParaRPr lang="en-US"/>
        </a:p>
      </dgm:t>
    </dgm:pt>
    <dgm:pt modelId="{E3B0931D-B63E-4D31-8550-7AEB5C3ADBE5}">
      <dgm:prSet/>
      <dgm:spPr/>
      <dgm:t>
        <a:bodyPr/>
        <a:lstStyle/>
        <a:p>
          <a:pPr>
            <a:defRPr b="1"/>
          </a:pPr>
          <a:r>
            <a:rPr lang="en-US"/>
            <a:t>2012</a:t>
          </a:r>
        </a:p>
      </dgm:t>
    </dgm:pt>
    <dgm:pt modelId="{D2E884F2-9E65-4D3C-9EE4-0C60C884039F}" type="parTrans" cxnId="{700C3AEC-48C6-432C-91EB-7B02016BBC5A}">
      <dgm:prSet/>
      <dgm:spPr/>
      <dgm:t>
        <a:bodyPr/>
        <a:lstStyle/>
        <a:p>
          <a:endParaRPr lang="en-US"/>
        </a:p>
      </dgm:t>
    </dgm:pt>
    <dgm:pt modelId="{B1FE79DB-8EF9-4FF6-9C5C-B28FC17C19F6}" type="sibTrans" cxnId="{700C3AEC-48C6-432C-91EB-7B02016BBC5A}">
      <dgm:prSet/>
      <dgm:spPr/>
      <dgm:t>
        <a:bodyPr/>
        <a:lstStyle/>
        <a:p>
          <a:endParaRPr lang="en-US"/>
        </a:p>
      </dgm:t>
    </dgm:pt>
    <dgm:pt modelId="{83CA05A2-0182-49B5-B50A-4415D0804E32}">
      <dgm:prSet/>
      <dgm:spPr/>
      <dgm:t>
        <a:bodyPr/>
        <a:lstStyle/>
        <a:p>
          <a:endParaRPr lang="en-US"/>
        </a:p>
      </dgm:t>
    </dgm:pt>
    <dgm:pt modelId="{B6DBF3F1-A52D-4C31-909D-2634DD9417E9}" type="parTrans" cxnId="{7DF30C1F-59DF-4BA3-B344-B65913AA94CB}">
      <dgm:prSet/>
      <dgm:spPr/>
      <dgm:t>
        <a:bodyPr/>
        <a:lstStyle/>
        <a:p>
          <a:endParaRPr lang="en-US"/>
        </a:p>
      </dgm:t>
    </dgm:pt>
    <dgm:pt modelId="{C021739C-6CA6-47F5-ADA6-4AA49766D1E5}" type="sibTrans" cxnId="{7DF30C1F-59DF-4BA3-B344-B65913AA94CB}">
      <dgm:prSet/>
      <dgm:spPr/>
      <dgm:t>
        <a:bodyPr/>
        <a:lstStyle/>
        <a:p>
          <a:endParaRPr lang="en-US"/>
        </a:p>
      </dgm:t>
    </dgm:pt>
    <dgm:pt modelId="{80C3A91A-45E7-415B-A055-98AF1D84C6C7}">
      <dgm:prSet/>
      <dgm:spPr/>
      <dgm:t>
        <a:bodyPr/>
        <a:lstStyle/>
        <a:p>
          <a:pPr>
            <a:defRPr b="1"/>
          </a:pPr>
          <a:r>
            <a:rPr lang="en-US"/>
            <a:t>2013</a:t>
          </a:r>
        </a:p>
      </dgm:t>
    </dgm:pt>
    <dgm:pt modelId="{4128B2B7-D832-4BA7-9FF6-26BE7999A374}" type="parTrans" cxnId="{8193C5BA-C9E7-496D-8C18-8DE0EC9525D1}">
      <dgm:prSet/>
      <dgm:spPr/>
      <dgm:t>
        <a:bodyPr/>
        <a:lstStyle/>
        <a:p>
          <a:endParaRPr lang="en-US"/>
        </a:p>
      </dgm:t>
    </dgm:pt>
    <dgm:pt modelId="{FDC64C84-97F7-4235-AE99-3BF5EFAA7692}" type="sibTrans" cxnId="{8193C5BA-C9E7-496D-8C18-8DE0EC9525D1}">
      <dgm:prSet/>
      <dgm:spPr/>
      <dgm:t>
        <a:bodyPr/>
        <a:lstStyle/>
        <a:p>
          <a:endParaRPr lang="en-US"/>
        </a:p>
      </dgm:t>
    </dgm:pt>
    <dgm:pt modelId="{0566EB62-C3E8-47C1-9D9C-B476607DA346}">
      <dgm:prSet/>
      <dgm:spPr/>
      <dgm:t>
        <a:bodyPr/>
        <a:lstStyle/>
        <a:p>
          <a:endParaRPr lang="en-US"/>
        </a:p>
      </dgm:t>
    </dgm:pt>
    <dgm:pt modelId="{3BAB11F3-6BE8-4AEB-A83D-9B76A1BD7107}" type="parTrans" cxnId="{37D0B99C-1AA6-4E94-BF89-08FA69F0E97C}">
      <dgm:prSet/>
      <dgm:spPr/>
      <dgm:t>
        <a:bodyPr/>
        <a:lstStyle/>
        <a:p>
          <a:endParaRPr lang="en-US"/>
        </a:p>
      </dgm:t>
    </dgm:pt>
    <dgm:pt modelId="{FCA92F45-117A-433F-9857-62B653B37D75}" type="sibTrans" cxnId="{37D0B99C-1AA6-4E94-BF89-08FA69F0E97C}">
      <dgm:prSet/>
      <dgm:spPr/>
      <dgm:t>
        <a:bodyPr/>
        <a:lstStyle/>
        <a:p>
          <a:endParaRPr lang="en-US"/>
        </a:p>
      </dgm:t>
    </dgm:pt>
    <dgm:pt modelId="{DDCF0003-DAAD-47FA-8A02-90BF41D2A20D}" type="pres">
      <dgm:prSet presAssocID="{5F04D98F-65CA-441C-B2EF-B588D087BD56}" presName="root" presStyleCnt="0">
        <dgm:presLayoutVars>
          <dgm:chMax/>
          <dgm:chPref/>
          <dgm:animLvl val="lvl"/>
        </dgm:presLayoutVars>
      </dgm:prSet>
      <dgm:spPr/>
    </dgm:pt>
    <dgm:pt modelId="{BC098CAC-6988-4020-A771-DD8F564C3FD1}" type="pres">
      <dgm:prSet presAssocID="{5F04D98F-65CA-441C-B2EF-B588D087BD56}"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EEE6716C-D2B7-4F4D-9EDF-5854051C9B80}" type="pres">
      <dgm:prSet presAssocID="{5F04D98F-65CA-441C-B2EF-B588D087BD56}" presName="nodes" presStyleCnt="0">
        <dgm:presLayoutVars>
          <dgm:chMax/>
          <dgm:chPref/>
          <dgm:animLvl val="lvl"/>
        </dgm:presLayoutVars>
      </dgm:prSet>
      <dgm:spPr/>
    </dgm:pt>
    <dgm:pt modelId="{93EED62D-311C-46FD-9442-234C9BD70459}" type="pres">
      <dgm:prSet presAssocID="{CCA8D39D-2D28-4DA8-87EE-F367462304F8}" presName="composite" presStyleCnt="0"/>
      <dgm:spPr/>
    </dgm:pt>
    <dgm:pt modelId="{96EB13BB-0F89-4440-97D9-A8F975C0D0CB}" type="pres">
      <dgm:prSet presAssocID="{CCA8D39D-2D28-4DA8-87EE-F367462304F8}"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189F31A-BC87-4251-9E21-D112D88AAF44}" type="pres">
      <dgm:prSet presAssocID="{CCA8D39D-2D28-4DA8-87EE-F367462304F8}" presName="DropPinPlaceHolder" presStyleCnt="0"/>
      <dgm:spPr/>
    </dgm:pt>
    <dgm:pt modelId="{86924655-961F-49DA-A3E0-D6EE22C9C2EA}" type="pres">
      <dgm:prSet presAssocID="{CCA8D39D-2D28-4DA8-87EE-F367462304F8}" presName="DropPin" presStyleLbl="alignNode1" presStyleIdx="0" presStyleCnt="4"/>
      <dgm:spPr/>
    </dgm:pt>
    <dgm:pt modelId="{4810555D-63F1-44F4-B212-E016C2BC4644}" type="pres">
      <dgm:prSet presAssocID="{CCA8D39D-2D28-4DA8-87EE-F367462304F8}" presName="Ellipse" presStyleLbl="fgAcc1" presStyleIdx="1" presStyleCnt="5"/>
      <dgm:spPr>
        <a:solidFill>
          <a:schemeClr val="lt1">
            <a:alpha val="90000"/>
            <a:hueOff val="0"/>
            <a:satOff val="0"/>
            <a:lumOff val="0"/>
            <a:alphaOff val="0"/>
          </a:schemeClr>
        </a:solidFill>
        <a:ln w="19050" cap="flat" cmpd="sng" algn="ctr">
          <a:noFill/>
          <a:prstDash val="solid"/>
          <a:miter lim="800000"/>
        </a:ln>
        <a:effectLst/>
      </dgm:spPr>
    </dgm:pt>
    <dgm:pt modelId="{581E8D84-B3D8-49B3-BB14-D4B8AC22E92D}" type="pres">
      <dgm:prSet presAssocID="{CCA8D39D-2D28-4DA8-87EE-F367462304F8}" presName="L2TextContainer" presStyleLbl="revTx" presStyleIdx="0" presStyleCnt="8">
        <dgm:presLayoutVars>
          <dgm:bulletEnabled val="1"/>
        </dgm:presLayoutVars>
      </dgm:prSet>
      <dgm:spPr/>
    </dgm:pt>
    <dgm:pt modelId="{8F224472-49DB-4C34-A719-B64F1A9AF3AF}" type="pres">
      <dgm:prSet presAssocID="{CCA8D39D-2D28-4DA8-87EE-F367462304F8}" presName="L1TextContainer" presStyleLbl="revTx" presStyleIdx="1" presStyleCnt="8">
        <dgm:presLayoutVars>
          <dgm:chMax val="1"/>
          <dgm:chPref val="1"/>
          <dgm:bulletEnabled val="1"/>
        </dgm:presLayoutVars>
      </dgm:prSet>
      <dgm:spPr/>
    </dgm:pt>
    <dgm:pt modelId="{FF85DFEC-5658-485D-A7E6-507AED3CCE02}" type="pres">
      <dgm:prSet presAssocID="{CCA8D39D-2D28-4DA8-87EE-F367462304F8}" presName="ConnectLine"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FB70A0AC-D2E6-4B5B-9ABD-EC49A7FC1220}" type="pres">
      <dgm:prSet presAssocID="{CCA8D39D-2D28-4DA8-87EE-F367462304F8}" presName="EmptyPlaceHolder" presStyleCnt="0"/>
      <dgm:spPr/>
    </dgm:pt>
    <dgm:pt modelId="{2DA12846-674D-4483-9484-A48A639D6132}" type="pres">
      <dgm:prSet presAssocID="{46F2A0BC-D87E-4F34-8DBE-4D262411C413}" presName="spaceBetweenRectangles" presStyleCnt="0"/>
      <dgm:spPr/>
    </dgm:pt>
    <dgm:pt modelId="{803A5E70-AB19-4337-BAD1-48C5AF14035C}" type="pres">
      <dgm:prSet presAssocID="{9F351749-A13F-4458-ADCF-858F7C3B1DDB}" presName="composite" presStyleCnt="0"/>
      <dgm:spPr/>
    </dgm:pt>
    <dgm:pt modelId="{124D7242-5BC7-4A80-AEBD-0D61E5002B43}" type="pres">
      <dgm:prSet presAssocID="{9F351749-A13F-4458-ADCF-858F7C3B1DDB}" presName="ConnectorPoint" presStyleLbl="lnNode1" presStyleIdx="1" presStyleCnt="4"/>
      <dgm:spPr>
        <a:solidFill>
          <a:schemeClr val="accent2">
            <a:hueOff val="2147871"/>
            <a:satOff val="-6164"/>
            <a:lumOff val="-9870"/>
            <a:alphaOff val="0"/>
          </a:schemeClr>
        </a:solidFill>
        <a:ln w="6350" cap="flat" cmpd="sng" algn="ctr">
          <a:solidFill>
            <a:schemeClr val="lt1">
              <a:hueOff val="0"/>
              <a:satOff val="0"/>
              <a:lumOff val="0"/>
              <a:alphaOff val="0"/>
            </a:schemeClr>
          </a:solidFill>
          <a:prstDash val="solid"/>
          <a:miter lim="800000"/>
        </a:ln>
        <a:effectLst/>
      </dgm:spPr>
    </dgm:pt>
    <dgm:pt modelId="{2FE13967-BBC5-4081-AA07-0392A27A4CB8}" type="pres">
      <dgm:prSet presAssocID="{9F351749-A13F-4458-ADCF-858F7C3B1DDB}" presName="DropPinPlaceHolder" presStyleCnt="0"/>
      <dgm:spPr/>
    </dgm:pt>
    <dgm:pt modelId="{A1774BE6-9BD5-4ABD-826B-5DA5CD66B639}" type="pres">
      <dgm:prSet presAssocID="{9F351749-A13F-4458-ADCF-858F7C3B1DDB}" presName="DropPin" presStyleLbl="alignNode1" presStyleIdx="1" presStyleCnt="4"/>
      <dgm:spPr/>
    </dgm:pt>
    <dgm:pt modelId="{8801AFD9-9C3C-45CE-8A78-227BB8299435}" type="pres">
      <dgm:prSet presAssocID="{9F351749-A13F-4458-ADCF-858F7C3B1DDB}" presName="Ellipse" presStyleLbl="fgAcc1" presStyleIdx="2" presStyleCnt="5"/>
      <dgm:spPr>
        <a:solidFill>
          <a:schemeClr val="lt1">
            <a:alpha val="90000"/>
            <a:hueOff val="0"/>
            <a:satOff val="0"/>
            <a:lumOff val="0"/>
            <a:alphaOff val="0"/>
          </a:schemeClr>
        </a:solidFill>
        <a:ln w="19050" cap="flat" cmpd="sng" algn="ctr">
          <a:noFill/>
          <a:prstDash val="solid"/>
          <a:miter lim="800000"/>
        </a:ln>
        <a:effectLst/>
      </dgm:spPr>
    </dgm:pt>
    <dgm:pt modelId="{42BBC508-4623-4506-A2B2-E0E4A26D2C78}" type="pres">
      <dgm:prSet presAssocID="{9F351749-A13F-4458-ADCF-858F7C3B1DDB}" presName="L2TextContainer" presStyleLbl="revTx" presStyleIdx="2" presStyleCnt="8">
        <dgm:presLayoutVars>
          <dgm:bulletEnabled val="1"/>
        </dgm:presLayoutVars>
      </dgm:prSet>
      <dgm:spPr/>
    </dgm:pt>
    <dgm:pt modelId="{95390A7A-23F1-478E-8578-83F85C1CFFCB}" type="pres">
      <dgm:prSet presAssocID="{9F351749-A13F-4458-ADCF-858F7C3B1DDB}" presName="L1TextContainer" presStyleLbl="revTx" presStyleIdx="3" presStyleCnt="8">
        <dgm:presLayoutVars>
          <dgm:chMax val="1"/>
          <dgm:chPref val="1"/>
          <dgm:bulletEnabled val="1"/>
        </dgm:presLayoutVars>
      </dgm:prSet>
      <dgm:spPr/>
    </dgm:pt>
    <dgm:pt modelId="{A8EC4A64-3793-4DD5-B921-2546D6BEBB19}" type="pres">
      <dgm:prSet presAssocID="{9F351749-A13F-4458-ADCF-858F7C3B1DDB}" presName="ConnectLine" presStyleLbl="sibTrans1D1" presStyleIdx="1" presStyleCnt="4"/>
      <dgm:spPr>
        <a:noFill/>
        <a:ln w="12700" cap="flat" cmpd="sng" algn="ctr">
          <a:solidFill>
            <a:schemeClr val="accent2">
              <a:hueOff val="2147871"/>
              <a:satOff val="-6164"/>
              <a:lumOff val="-9870"/>
              <a:alphaOff val="0"/>
            </a:schemeClr>
          </a:solidFill>
          <a:prstDash val="dash"/>
          <a:miter lim="800000"/>
        </a:ln>
        <a:effectLst/>
      </dgm:spPr>
    </dgm:pt>
    <dgm:pt modelId="{3EC28469-657E-4023-BA70-FCFFBE3C5E23}" type="pres">
      <dgm:prSet presAssocID="{9F351749-A13F-4458-ADCF-858F7C3B1DDB}" presName="EmptyPlaceHolder" presStyleCnt="0"/>
      <dgm:spPr/>
    </dgm:pt>
    <dgm:pt modelId="{5B3EE8A9-186F-4EC8-AF6D-7B27ED155E8A}" type="pres">
      <dgm:prSet presAssocID="{5E8FE710-87AA-44FF-B372-D536FA684FE8}" presName="spaceBetweenRectangles" presStyleCnt="0"/>
      <dgm:spPr/>
    </dgm:pt>
    <dgm:pt modelId="{3D8CD88F-FD20-4EC0-BA00-3BCD95D44E1A}" type="pres">
      <dgm:prSet presAssocID="{E3B0931D-B63E-4D31-8550-7AEB5C3ADBE5}" presName="composite" presStyleCnt="0"/>
      <dgm:spPr/>
    </dgm:pt>
    <dgm:pt modelId="{52A4CE88-1899-4CA2-893D-3F08D1C7B7CA}" type="pres">
      <dgm:prSet presAssocID="{E3B0931D-B63E-4D31-8550-7AEB5C3ADBE5}" presName="ConnectorPoint" presStyleLbl="lnNode1" presStyleIdx="2" presStyleCnt="4"/>
      <dgm:spPr>
        <a:solidFill>
          <a:schemeClr val="accent2">
            <a:hueOff val="4295743"/>
            <a:satOff val="-12329"/>
            <a:lumOff val="-19739"/>
            <a:alphaOff val="0"/>
          </a:schemeClr>
        </a:solidFill>
        <a:ln w="6350" cap="flat" cmpd="sng" algn="ctr">
          <a:solidFill>
            <a:schemeClr val="lt1">
              <a:hueOff val="0"/>
              <a:satOff val="0"/>
              <a:lumOff val="0"/>
              <a:alphaOff val="0"/>
            </a:schemeClr>
          </a:solidFill>
          <a:prstDash val="solid"/>
          <a:miter lim="800000"/>
        </a:ln>
        <a:effectLst/>
      </dgm:spPr>
    </dgm:pt>
    <dgm:pt modelId="{73EB2594-E766-44A5-B3EF-B73DED271343}" type="pres">
      <dgm:prSet presAssocID="{E3B0931D-B63E-4D31-8550-7AEB5C3ADBE5}" presName="DropPinPlaceHolder" presStyleCnt="0"/>
      <dgm:spPr/>
    </dgm:pt>
    <dgm:pt modelId="{A87FCC2B-A65C-4A4F-8E2C-609892EA096D}" type="pres">
      <dgm:prSet presAssocID="{E3B0931D-B63E-4D31-8550-7AEB5C3ADBE5}" presName="DropPin" presStyleLbl="alignNode1" presStyleIdx="2" presStyleCnt="4"/>
      <dgm:spPr/>
    </dgm:pt>
    <dgm:pt modelId="{E3482BAF-2C7F-4A52-B057-DF448EA72AFF}" type="pres">
      <dgm:prSet presAssocID="{E3B0931D-B63E-4D31-8550-7AEB5C3ADBE5}" presName="Ellipse" presStyleLbl="fgAcc1" presStyleIdx="3" presStyleCnt="5"/>
      <dgm:spPr>
        <a:solidFill>
          <a:schemeClr val="lt1">
            <a:alpha val="90000"/>
            <a:hueOff val="0"/>
            <a:satOff val="0"/>
            <a:lumOff val="0"/>
            <a:alphaOff val="0"/>
          </a:schemeClr>
        </a:solidFill>
        <a:ln w="19050" cap="flat" cmpd="sng" algn="ctr">
          <a:noFill/>
          <a:prstDash val="solid"/>
          <a:miter lim="800000"/>
        </a:ln>
        <a:effectLst/>
      </dgm:spPr>
    </dgm:pt>
    <dgm:pt modelId="{159AD28D-7BB1-4A1A-B0DF-19CFAC89410A}" type="pres">
      <dgm:prSet presAssocID="{E3B0931D-B63E-4D31-8550-7AEB5C3ADBE5}" presName="L2TextContainer" presStyleLbl="revTx" presStyleIdx="4" presStyleCnt="8">
        <dgm:presLayoutVars>
          <dgm:bulletEnabled val="1"/>
        </dgm:presLayoutVars>
      </dgm:prSet>
      <dgm:spPr/>
    </dgm:pt>
    <dgm:pt modelId="{5C5842E0-2DEE-4966-A1C5-232A3431AD2A}" type="pres">
      <dgm:prSet presAssocID="{E3B0931D-B63E-4D31-8550-7AEB5C3ADBE5}" presName="L1TextContainer" presStyleLbl="revTx" presStyleIdx="5" presStyleCnt="8">
        <dgm:presLayoutVars>
          <dgm:chMax val="1"/>
          <dgm:chPref val="1"/>
          <dgm:bulletEnabled val="1"/>
        </dgm:presLayoutVars>
      </dgm:prSet>
      <dgm:spPr/>
    </dgm:pt>
    <dgm:pt modelId="{65D617B6-BE55-4301-8BC8-8F9F7D99B747}" type="pres">
      <dgm:prSet presAssocID="{E3B0931D-B63E-4D31-8550-7AEB5C3ADBE5}" presName="ConnectLine" presStyleLbl="sibTrans1D1" presStyleIdx="2" presStyleCnt="4"/>
      <dgm:spPr>
        <a:noFill/>
        <a:ln w="12700" cap="flat" cmpd="sng" algn="ctr">
          <a:solidFill>
            <a:schemeClr val="accent2">
              <a:hueOff val="4295743"/>
              <a:satOff val="-12329"/>
              <a:lumOff val="-19739"/>
              <a:alphaOff val="0"/>
            </a:schemeClr>
          </a:solidFill>
          <a:prstDash val="dash"/>
          <a:miter lim="800000"/>
        </a:ln>
        <a:effectLst/>
      </dgm:spPr>
    </dgm:pt>
    <dgm:pt modelId="{52AABCA2-A5E5-4B03-BCF9-A072358CC30E}" type="pres">
      <dgm:prSet presAssocID="{E3B0931D-B63E-4D31-8550-7AEB5C3ADBE5}" presName="EmptyPlaceHolder" presStyleCnt="0"/>
      <dgm:spPr/>
    </dgm:pt>
    <dgm:pt modelId="{B3EA6002-F29F-41B9-888B-F8D9DCC54820}" type="pres">
      <dgm:prSet presAssocID="{B1FE79DB-8EF9-4FF6-9C5C-B28FC17C19F6}" presName="spaceBetweenRectangles" presStyleCnt="0"/>
      <dgm:spPr/>
    </dgm:pt>
    <dgm:pt modelId="{01CE571F-9203-4BF4-936C-BC9928781613}" type="pres">
      <dgm:prSet presAssocID="{80C3A91A-45E7-415B-A055-98AF1D84C6C7}" presName="composite" presStyleCnt="0"/>
      <dgm:spPr/>
    </dgm:pt>
    <dgm:pt modelId="{242A4665-CE13-4266-B4DF-085DDC08FC29}" type="pres">
      <dgm:prSet presAssocID="{80C3A91A-45E7-415B-A055-98AF1D84C6C7}" presName="ConnectorPoint" presStyleLbl="lnNode1" presStyleIdx="3" presStyleCnt="4"/>
      <dgm:spPr>
        <a:solidFill>
          <a:schemeClr val="accent2">
            <a:hueOff val="6443614"/>
            <a:satOff val="-18493"/>
            <a:lumOff val="-29609"/>
            <a:alphaOff val="0"/>
          </a:schemeClr>
        </a:solidFill>
        <a:ln w="6350" cap="flat" cmpd="sng" algn="ctr">
          <a:solidFill>
            <a:schemeClr val="lt1">
              <a:hueOff val="0"/>
              <a:satOff val="0"/>
              <a:lumOff val="0"/>
              <a:alphaOff val="0"/>
            </a:schemeClr>
          </a:solidFill>
          <a:prstDash val="solid"/>
          <a:miter lim="800000"/>
        </a:ln>
        <a:effectLst/>
      </dgm:spPr>
    </dgm:pt>
    <dgm:pt modelId="{644657FD-21F1-4072-94CE-AC4BCA111B4F}" type="pres">
      <dgm:prSet presAssocID="{80C3A91A-45E7-415B-A055-98AF1D84C6C7}" presName="DropPinPlaceHolder" presStyleCnt="0"/>
      <dgm:spPr/>
    </dgm:pt>
    <dgm:pt modelId="{4414DBD6-5B35-4530-AE76-0481E4F433CC}" type="pres">
      <dgm:prSet presAssocID="{80C3A91A-45E7-415B-A055-98AF1D84C6C7}" presName="DropPin" presStyleLbl="alignNode1" presStyleIdx="3" presStyleCnt="4"/>
      <dgm:spPr/>
    </dgm:pt>
    <dgm:pt modelId="{056FCE40-1BAE-40BC-B1CE-282D17389434}" type="pres">
      <dgm:prSet presAssocID="{80C3A91A-45E7-415B-A055-98AF1D84C6C7}" presName="Ellipse" presStyleLbl="fgAcc1" presStyleIdx="4" presStyleCnt="5"/>
      <dgm:spPr>
        <a:solidFill>
          <a:schemeClr val="lt1">
            <a:alpha val="90000"/>
            <a:hueOff val="0"/>
            <a:satOff val="0"/>
            <a:lumOff val="0"/>
            <a:alphaOff val="0"/>
          </a:schemeClr>
        </a:solidFill>
        <a:ln w="19050" cap="flat" cmpd="sng" algn="ctr">
          <a:noFill/>
          <a:prstDash val="solid"/>
          <a:miter lim="800000"/>
        </a:ln>
        <a:effectLst/>
      </dgm:spPr>
    </dgm:pt>
    <dgm:pt modelId="{21B8AF91-6A14-479D-A078-3242F86C4DF6}" type="pres">
      <dgm:prSet presAssocID="{80C3A91A-45E7-415B-A055-98AF1D84C6C7}" presName="L2TextContainer" presStyleLbl="revTx" presStyleIdx="6" presStyleCnt="8">
        <dgm:presLayoutVars>
          <dgm:bulletEnabled val="1"/>
        </dgm:presLayoutVars>
      </dgm:prSet>
      <dgm:spPr/>
    </dgm:pt>
    <dgm:pt modelId="{0C47E242-B301-4918-89C7-E7530408E8C2}" type="pres">
      <dgm:prSet presAssocID="{80C3A91A-45E7-415B-A055-98AF1D84C6C7}" presName="L1TextContainer" presStyleLbl="revTx" presStyleIdx="7" presStyleCnt="8">
        <dgm:presLayoutVars>
          <dgm:chMax val="1"/>
          <dgm:chPref val="1"/>
          <dgm:bulletEnabled val="1"/>
        </dgm:presLayoutVars>
      </dgm:prSet>
      <dgm:spPr/>
    </dgm:pt>
    <dgm:pt modelId="{3477C3F8-5BCC-4E8C-8134-2325DF75A56C}" type="pres">
      <dgm:prSet presAssocID="{80C3A91A-45E7-415B-A055-98AF1D84C6C7}" presName="ConnectLine" presStyleLbl="sibTrans1D1" presStyleIdx="3" presStyleCnt="4"/>
      <dgm:spPr>
        <a:noFill/>
        <a:ln w="12700" cap="flat" cmpd="sng" algn="ctr">
          <a:solidFill>
            <a:schemeClr val="accent2">
              <a:hueOff val="6443614"/>
              <a:satOff val="-18493"/>
              <a:lumOff val="-29609"/>
              <a:alphaOff val="0"/>
            </a:schemeClr>
          </a:solidFill>
          <a:prstDash val="dash"/>
          <a:miter lim="800000"/>
        </a:ln>
        <a:effectLst/>
      </dgm:spPr>
    </dgm:pt>
    <dgm:pt modelId="{19FF9348-E577-4E5F-9F17-824706ADE1B2}" type="pres">
      <dgm:prSet presAssocID="{80C3A91A-45E7-415B-A055-98AF1D84C6C7}" presName="EmptyPlaceHolder" presStyleCnt="0"/>
      <dgm:spPr/>
    </dgm:pt>
  </dgm:ptLst>
  <dgm:cxnLst>
    <dgm:cxn modelId="{C98D3408-3E04-4584-B7AF-1225263553D3}" type="presOf" srcId="{0E4B14AF-4A59-4AE4-8F3D-AD69ECF3C50C}" destId="{581E8D84-B3D8-49B3-BB14-D4B8AC22E92D}" srcOrd="0" destOrd="0" presId="urn:microsoft.com/office/officeart/2017/3/layout/DropPinTimeline"/>
    <dgm:cxn modelId="{CBCBB00D-2BF4-4A14-8709-F3637A62453C}" type="presOf" srcId="{E3B0931D-B63E-4D31-8550-7AEB5C3ADBE5}" destId="{5C5842E0-2DEE-4966-A1C5-232A3431AD2A}" srcOrd="0" destOrd="0" presId="urn:microsoft.com/office/officeart/2017/3/layout/DropPinTimeline"/>
    <dgm:cxn modelId="{FA5BD50D-4878-4302-85F5-C864F9672DC5}" type="presOf" srcId="{0566EB62-C3E8-47C1-9D9C-B476607DA346}" destId="{21B8AF91-6A14-479D-A078-3242F86C4DF6}" srcOrd="0" destOrd="0" presId="urn:microsoft.com/office/officeart/2017/3/layout/DropPinTimeline"/>
    <dgm:cxn modelId="{AFE69417-5038-4D36-9932-96E78F4FC29B}" type="presOf" srcId="{9F351749-A13F-4458-ADCF-858F7C3B1DDB}" destId="{95390A7A-23F1-478E-8578-83F85C1CFFCB}" srcOrd="0" destOrd="0" presId="urn:microsoft.com/office/officeart/2017/3/layout/DropPinTimeline"/>
    <dgm:cxn modelId="{7DF30C1F-59DF-4BA3-B344-B65913AA94CB}" srcId="{E3B0931D-B63E-4D31-8550-7AEB5C3ADBE5}" destId="{83CA05A2-0182-49B5-B50A-4415D0804E32}" srcOrd="0" destOrd="0" parTransId="{B6DBF3F1-A52D-4C31-909D-2634DD9417E9}" sibTransId="{C021739C-6CA6-47F5-ADA6-4AA49766D1E5}"/>
    <dgm:cxn modelId="{45591034-387A-4A94-8149-C2CF892723F4}" type="presOf" srcId="{A2F7DB22-45CC-4B51-9EDB-1539D60357D9}" destId="{42BBC508-4623-4506-A2B2-E0E4A26D2C78}" srcOrd="0" destOrd="0" presId="urn:microsoft.com/office/officeart/2017/3/layout/DropPinTimeline"/>
    <dgm:cxn modelId="{CF4E165D-C1C4-47D8-A95C-08E0FD041558}" srcId="{5F04D98F-65CA-441C-B2EF-B588D087BD56}" destId="{CCA8D39D-2D28-4DA8-87EE-F367462304F8}" srcOrd="0" destOrd="0" parTransId="{7CBF7CE4-495E-4448-8ABA-F9E3D7238A33}" sibTransId="{46F2A0BC-D87E-4F34-8DBE-4D262411C413}"/>
    <dgm:cxn modelId="{0FB0C06B-364B-4B46-9763-CEF2B7CA2910}" srcId="{9F351749-A13F-4458-ADCF-858F7C3B1DDB}" destId="{A2F7DB22-45CC-4B51-9EDB-1539D60357D9}" srcOrd="0" destOrd="0" parTransId="{CED5365D-3706-4681-A285-1977AD125B72}" sibTransId="{9F06EF7A-7996-4061-99F6-70DF4A5BCEDC}"/>
    <dgm:cxn modelId="{2EF21A50-B410-4902-B55B-B0A8D2D1B8E9}" type="presOf" srcId="{83CA05A2-0182-49B5-B50A-4415D0804E32}" destId="{159AD28D-7BB1-4A1A-B0DF-19CFAC89410A}" srcOrd="0" destOrd="0" presId="urn:microsoft.com/office/officeart/2017/3/layout/DropPinTimeline"/>
    <dgm:cxn modelId="{A84CA270-385D-4C64-B01F-40E49B3817D8}" srcId="{5F04D98F-65CA-441C-B2EF-B588D087BD56}" destId="{9F351749-A13F-4458-ADCF-858F7C3B1DDB}" srcOrd="1" destOrd="0" parTransId="{4BA0A092-77DB-4B8B-AD10-8B9A68FA6472}" sibTransId="{5E8FE710-87AA-44FF-B372-D536FA684FE8}"/>
    <dgm:cxn modelId="{7FBB557B-33D1-4443-ACAA-6A02101B38F2}" srcId="{CCA8D39D-2D28-4DA8-87EE-F367462304F8}" destId="{0E4B14AF-4A59-4AE4-8F3D-AD69ECF3C50C}" srcOrd="0" destOrd="0" parTransId="{40F4D5F9-41D9-4169-ABAE-FA41A1886C78}" sibTransId="{5B31A077-7161-45EE-A1CD-249DBCABD2CC}"/>
    <dgm:cxn modelId="{0068C796-021F-4938-A615-B2372BEDDD6E}" type="presOf" srcId="{CCA8D39D-2D28-4DA8-87EE-F367462304F8}" destId="{8F224472-49DB-4C34-A719-B64F1A9AF3AF}" srcOrd="0" destOrd="0" presId="urn:microsoft.com/office/officeart/2017/3/layout/DropPinTimeline"/>
    <dgm:cxn modelId="{18A20C9C-F136-413E-956E-282FD5DC827D}" type="presOf" srcId="{80C3A91A-45E7-415B-A055-98AF1D84C6C7}" destId="{0C47E242-B301-4918-89C7-E7530408E8C2}" srcOrd="0" destOrd="0" presId="urn:microsoft.com/office/officeart/2017/3/layout/DropPinTimeline"/>
    <dgm:cxn modelId="{37D0B99C-1AA6-4E94-BF89-08FA69F0E97C}" srcId="{80C3A91A-45E7-415B-A055-98AF1D84C6C7}" destId="{0566EB62-C3E8-47C1-9D9C-B476607DA346}" srcOrd="0" destOrd="0" parTransId="{3BAB11F3-6BE8-4AEB-A83D-9B76A1BD7107}" sibTransId="{FCA92F45-117A-433F-9857-62B653B37D75}"/>
    <dgm:cxn modelId="{0F6E98B1-6F40-4C30-B6EE-210B5DBEA093}" type="presOf" srcId="{5F04D98F-65CA-441C-B2EF-B588D087BD56}" destId="{DDCF0003-DAAD-47FA-8A02-90BF41D2A20D}" srcOrd="0" destOrd="0" presId="urn:microsoft.com/office/officeart/2017/3/layout/DropPinTimeline"/>
    <dgm:cxn modelId="{8193C5BA-C9E7-496D-8C18-8DE0EC9525D1}" srcId="{5F04D98F-65CA-441C-B2EF-B588D087BD56}" destId="{80C3A91A-45E7-415B-A055-98AF1D84C6C7}" srcOrd="3" destOrd="0" parTransId="{4128B2B7-D832-4BA7-9FF6-26BE7999A374}" sibTransId="{FDC64C84-97F7-4235-AE99-3BF5EFAA7692}"/>
    <dgm:cxn modelId="{700C3AEC-48C6-432C-91EB-7B02016BBC5A}" srcId="{5F04D98F-65CA-441C-B2EF-B588D087BD56}" destId="{E3B0931D-B63E-4D31-8550-7AEB5C3ADBE5}" srcOrd="2" destOrd="0" parTransId="{D2E884F2-9E65-4D3C-9EE4-0C60C884039F}" sibTransId="{B1FE79DB-8EF9-4FF6-9C5C-B28FC17C19F6}"/>
    <dgm:cxn modelId="{275D4314-2868-4E9B-A9E8-86BD9010EDD4}" type="presParOf" srcId="{DDCF0003-DAAD-47FA-8A02-90BF41D2A20D}" destId="{BC098CAC-6988-4020-A771-DD8F564C3FD1}" srcOrd="0" destOrd="0" presId="urn:microsoft.com/office/officeart/2017/3/layout/DropPinTimeline"/>
    <dgm:cxn modelId="{1FD282F6-42D8-4108-AFAA-1721FD0D79A5}" type="presParOf" srcId="{DDCF0003-DAAD-47FA-8A02-90BF41D2A20D}" destId="{EEE6716C-D2B7-4F4D-9EDF-5854051C9B80}" srcOrd="1" destOrd="0" presId="urn:microsoft.com/office/officeart/2017/3/layout/DropPinTimeline"/>
    <dgm:cxn modelId="{61FE58EF-0DFE-41BB-99E8-3F9E2E49B5B4}" type="presParOf" srcId="{EEE6716C-D2B7-4F4D-9EDF-5854051C9B80}" destId="{93EED62D-311C-46FD-9442-234C9BD70459}" srcOrd="0" destOrd="0" presId="urn:microsoft.com/office/officeart/2017/3/layout/DropPinTimeline"/>
    <dgm:cxn modelId="{57B50C8B-97B0-46C7-91C1-BA5B1AD17AFD}" type="presParOf" srcId="{93EED62D-311C-46FD-9442-234C9BD70459}" destId="{96EB13BB-0F89-4440-97D9-A8F975C0D0CB}" srcOrd="0" destOrd="0" presId="urn:microsoft.com/office/officeart/2017/3/layout/DropPinTimeline"/>
    <dgm:cxn modelId="{0B181AF7-24A0-4412-A559-A0C61A91D3E3}" type="presParOf" srcId="{93EED62D-311C-46FD-9442-234C9BD70459}" destId="{0189F31A-BC87-4251-9E21-D112D88AAF44}" srcOrd="1" destOrd="0" presId="urn:microsoft.com/office/officeart/2017/3/layout/DropPinTimeline"/>
    <dgm:cxn modelId="{82732AE0-CC22-45D0-A690-EB41B5D78C18}" type="presParOf" srcId="{0189F31A-BC87-4251-9E21-D112D88AAF44}" destId="{86924655-961F-49DA-A3E0-D6EE22C9C2EA}" srcOrd="0" destOrd="0" presId="urn:microsoft.com/office/officeart/2017/3/layout/DropPinTimeline"/>
    <dgm:cxn modelId="{83B6B816-A895-4A08-BFE2-7D1CF301686E}" type="presParOf" srcId="{0189F31A-BC87-4251-9E21-D112D88AAF44}" destId="{4810555D-63F1-44F4-B212-E016C2BC4644}" srcOrd="1" destOrd="0" presId="urn:microsoft.com/office/officeart/2017/3/layout/DropPinTimeline"/>
    <dgm:cxn modelId="{EA8FD842-B31F-4594-82A8-F501C39C7BE9}" type="presParOf" srcId="{93EED62D-311C-46FD-9442-234C9BD70459}" destId="{581E8D84-B3D8-49B3-BB14-D4B8AC22E92D}" srcOrd="2" destOrd="0" presId="urn:microsoft.com/office/officeart/2017/3/layout/DropPinTimeline"/>
    <dgm:cxn modelId="{E3B83B20-98AB-46FF-B99B-98C8007941E6}" type="presParOf" srcId="{93EED62D-311C-46FD-9442-234C9BD70459}" destId="{8F224472-49DB-4C34-A719-B64F1A9AF3AF}" srcOrd="3" destOrd="0" presId="urn:microsoft.com/office/officeart/2017/3/layout/DropPinTimeline"/>
    <dgm:cxn modelId="{1CBA423A-3DA1-4A0B-A65F-0A40CA993126}" type="presParOf" srcId="{93EED62D-311C-46FD-9442-234C9BD70459}" destId="{FF85DFEC-5658-485D-A7E6-507AED3CCE02}" srcOrd="4" destOrd="0" presId="urn:microsoft.com/office/officeart/2017/3/layout/DropPinTimeline"/>
    <dgm:cxn modelId="{FE73B44A-8D46-4B51-A227-BF2B6E0F9E10}" type="presParOf" srcId="{93EED62D-311C-46FD-9442-234C9BD70459}" destId="{FB70A0AC-D2E6-4B5B-9ABD-EC49A7FC1220}" srcOrd="5" destOrd="0" presId="urn:microsoft.com/office/officeart/2017/3/layout/DropPinTimeline"/>
    <dgm:cxn modelId="{6C6E4617-045A-4620-B954-E550D7633262}" type="presParOf" srcId="{EEE6716C-D2B7-4F4D-9EDF-5854051C9B80}" destId="{2DA12846-674D-4483-9484-A48A639D6132}" srcOrd="1" destOrd="0" presId="urn:microsoft.com/office/officeart/2017/3/layout/DropPinTimeline"/>
    <dgm:cxn modelId="{92594D2C-2CD1-4BB2-B0A9-4222F4DD6813}" type="presParOf" srcId="{EEE6716C-D2B7-4F4D-9EDF-5854051C9B80}" destId="{803A5E70-AB19-4337-BAD1-48C5AF14035C}" srcOrd="2" destOrd="0" presId="urn:microsoft.com/office/officeart/2017/3/layout/DropPinTimeline"/>
    <dgm:cxn modelId="{15ECADE0-EE64-42B5-8711-F4052C90A648}" type="presParOf" srcId="{803A5E70-AB19-4337-BAD1-48C5AF14035C}" destId="{124D7242-5BC7-4A80-AEBD-0D61E5002B43}" srcOrd="0" destOrd="0" presId="urn:microsoft.com/office/officeart/2017/3/layout/DropPinTimeline"/>
    <dgm:cxn modelId="{98B20781-E247-4D14-BB9A-87D60F49FE86}" type="presParOf" srcId="{803A5E70-AB19-4337-BAD1-48C5AF14035C}" destId="{2FE13967-BBC5-4081-AA07-0392A27A4CB8}" srcOrd="1" destOrd="0" presId="urn:microsoft.com/office/officeart/2017/3/layout/DropPinTimeline"/>
    <dgm:cxn modelId="{571F505F-A2C9-443B-9A8D-C16C908CAE88}" type="presParOf" srcId="{2FE13967-BBC5-4081-AA07-0392A27A4CB8}" destId="{A1774BE6-9BD5-4ABD-826B-5DA5CD66B639}" srcOrd="0" destOrd="0" presId="urn:microsoft.com/office/officeart/2017/3/layout/DropPinTimeline"/>
    <dgm:cxn modelId="{91F9C849-6DF3-4DD0-B49C-555437E5FE5F}" type="presParOf" srcId="{2FE13967-BBC5-4081-AA07-0392A27A4CB8}" destId="{8801AFD9-9C3C-45CE-8A78-227BB8299435}" srcOrd="1" destOrd="0" presId="urn:microsoft.com/office/officeart/2017/3/layout/DropPinTimeline"/>
    <dgm:cxn modelId="{BF17C441-642D-413A-B231-4473DAC29E5C}" type="presParOf" srcId="{803A5E70-AB19-4337-BAD1-48C5AF14035C}" destId="{42BBC508-4623-4506-A2B2-E0E4A26D2C78}" srcOrd="2" destOrd="0" presId="urn:microsoft.com/office/officeart/2017/3/layout/DropPinTimeline"/>
    <dgm:cxn modelId="{2AA30B39-CEAD-464F-AEAC-7016587F6BDD}" type="presParOf" srcId="{803A5E70-AB19-4337-BAD1-48C5AF14035C}" destId="{95390A7A-23F1-478E-8578-83F85C1CFFCB}" srcOrd="3" destOrd="0" presId="urn:microsoft.com/office/officeart/2017/3/layout/DropPinTimeline"/>
    <dgm:cxn modelId="{C22E704D-EAAB-4BAF-97D3-09AFBBC8423D}" type="presParOf" srcId="{803A5E70-AB19-4337-BAD1-48C5AF14035C}" destId="{A8EC4A64-3793-4DD5-B921-2546D6BEBB19}" srcOrd="4" destOrd="0" presId="urn:microsoft.com/office/officeart/2017/3/layout/DropPinTimeline"/>
    <dgm:cxn modelId="{9AE00083-60FE-440C-930B-3E4776F1A665}" type="presParOf" srcId="{803A5E70-AB19-4337-BAD1-48C5AF14035C}" destId="{3EC28469-657E-4023-BA70-FCFFBE3C5E23}" srcOrd="5" destOrd="0" presId="urn:microsoft.com/office/officeart/2017/3/layout/DropPinTimeline"/>
    <dgm:cxn modelId="{2BAF0CD1-9729-4DF4-A896-95702EB1D30A}" type="presParOf" srcId="{EEE6716C-D2B7-4F4D-9EDF-5854051C9B80}" destId="{5B3EE8A9-186F-4EC8-AF6D-7B27ED155E8A}" srcOrd="3" destOrd="0" presId="urn:microsoft.com/office/officeart/2017/3/layout/DropPinTimeline"/>
    <dgm:cxn modelId="{03DAF36E-987C-4D51-8985-9B225F0F4A17}" type="presParOf" srcId="{EEE6716C-D2B7-4F4D-9EDF-5854051C9B80}" destId="{3D8CD88F-FD20-4EC0-BA00-3BCD95D44E1A}" srcOrd="4" destOrd="0" presId="urn:microsoft.com/office/officeart/2017/3/layout/DropPinTimeline"/>
    <dgm:cxn modelId="{B55B781D-F9AE-46F8-A883-74D84571C526}" type="presParOf" srcId="{3D8CD88F-FD20-4EC0-BA00-3BCD95D44E1A}" destId="{52A4CE88-1899-4CA2-893D-3F08D1C7B7CA}" srcOrd="0" destOrd="0" presId="urn:microsoft.com/office/officeart/2017/3/layout/DropPinTimeline"/>
    <dgm:cxn modelId="{3B4F35E1-0569-483D-8673-ECA6A34AACED}" type="presParOf" srcId="{3D8CD88F-FD20-4EC0-BA00-3BCD95D44E1A}" destId="{73EB2594-E766-44A5-B3EF-B73DED271343}" srcOrd="1" destOrd="0" presId="urn:microsoft.com/office/officeart/2017/3/layout/DropPinTimeline"/>
    <dgm:cxn modelId="{E2F7D7D8-C6E5-4501-815C-321882E658E8}" type="presParOf" srcId="{73EB2594-E766-44A5-B3EF-B73DED271343}" destId="{A87FCC2B-A65C-4A4F-8E2C-609892EA096D}" srcOrd="0" destOrd="0" presId="urn:microsoft.com/office/officeart/2017/3/layout/DropPinTimeline"/>
    <dgm:cxn modelId="{FB01227F-C482-49DD-9711-B6DC1B25FE5A}" type="presParOf" srcId="{73EB2594-E766-44A5-B3EF-B73DED271343}" destId="{E3482BAF-2C7F-4A52-B057-DF448EA72AFF}" srcOrd="1" destOrd="0" presId="urn:microsoft.com/office/officeart/2017/3/layout/DropPinTimeline"/>
    <dgm:cxn modelId="{43D22EE9-B3B9-4C17-8E2D-E48EA65F29FA}" type="presParOf" srcId="{3D8CD88F-FD20-4EC0-BA00-3BCD95D44E1A}" destId="{159AD28D-7BB1-4A1A-B0DF-19CFAC89410A}" srcOrd="2" destOrd="0" presId="urn:microsoft.com/office/officeart/2017/3/layout/DropPinTimeline"/>
    <dgm:cxn modelId="{85DA004E-B1AF-4DEE-8AE2-563134EFCEBF}" type="presParOf" srcId="{3D8CD88F-FD20-4EC0-BA00-3BCD95D44E1A}" destId="{5C5842E0-2DEE-4966-A1C5-232A3431AD2A}" srcOrd="3" destOrd="0" presId="urn:microsoft.com/office/officeart/2017/3/layout/DropPinTimeline"/>
    <dgm:cxn modelId="{AFFB47EC-AB8A-436F-9A73-38FD62759AA5}" type="presParOf" srcId="{3D8CD88F-FD20-4EC0-BA00-3BCD95D44E1A}" destId="{65D617B6-BE55-4301-8BC8-8F9F7D99B747}" srcOrd="4" destOrd="0" presId="urn:microsoft.com/office/officeart/2017/3/layout/DropPinTimeline"/>
    <dgm:cxn modelId="{05C6E3B0-3A97-40C1-9F64-D58137C18A76}" type="presParOf" srcId="{3D8CD88F-FD20-4EC0-BA00-3BCD95D44E1A}" destId="{52AABCA2-A5E5-4B03-BCF9-A072358CC30E}" srcOrd="5" destOrd="0" presId="urn:microsoft.com/office/officeart/2017/3/layout/DropPinTimeline"/>
    <dgm:cxn modelId="{2BD4C857-9ABA-4895-94F3-C99E9ABEDB72}" type="presParOf" srcId="{EEE6716C-D2B7-4F4D-9EDF-5854051C9B80}" destId="{B3EA6002-F29F-41B9-888B-F8D9DCC54820}" srcOrd="5" destOrd="0" presId="urn:microsoft.com/office/officeart/2017/3/layout/DropPinTimeline"/>
    <dgm:cxn modelId="{9F563260-EDB2-4714-B3FA-27D262654A96}" type="presParOf" srcId="{EEE6716C-D2B7-4F4D-9EDF-5854051C9B80}" destId="{01CE571F-9203-4BF4-936C-BC9928781613}" srcOrd="6" destOrd="0" presId="urn:microsoft.com/office/officeart/2017/3/layout/DropPinTimeline"/>
    <dgm:cxn modelId="{707F0FF7-D696-43C5-88C1-D741F1C91C1D}" type="presParOf" srcId="{01CE571F-9203-4BF4-936C-BC9928781613}" destId="{242A4665-CE13-4266-B4DF-085DDC08FC29}" srcOrd="0" destOrd="0" presId="urn:microsoft.com/office/officeart/2017/3/layout/DropPinTimeline"/>
    <dgm:cxn modelId="{E3633DDC-8044-4FF0-A761-E89FE401849A}" type="presParOf" srcId="{01CE571F-9203-4BF4-936C-BC9928781613}" destId="{644657FD-21F1-4072-94CE-AC4BCA111B4F}" srcOrd="1" destOrd="0" presId="urn:microsoft.com/office/officeart/2017/3/layout/DropPinTimeline"/>
    <dgm:cxn modelId="{3A8E26BF-7A0D-4D4D-80A6-36DE28A011D6}" type="presParOf" srcId="{644657FD-21F1-4072-94CE-AC4BCA111B4F}" destId="{4414DBD6-5B35-4530-AE76-0481E4F433CC}" srcOrd="0" destOrd="0" presId="urn:microsoft.com/office/officeart/2017/3/layout/DropPinTimeline"/>
    <dgm:cxn modelId="{68609D02-A9B6-42F6-873B-97E33717FF46}" type="presParOf" srcId="{644657FD-21F1-4072-94CE-AC4BCA111B4F}" destId="{056FCE40-1BAE-40BC-B1CE-282D17389434}" srcOrd="1" destOrd="0" presId="urn:microsoft.com/office/officeart/2017/3/layout/DropPinTimeline"/>
    <dgm:cxn modelId="{70C66F9D-D887-459F-8ABC-E3E00A51DA67}" type="presParOf" srcId="{01CE571F-9203-4BF4-936C-BC9928781613}" destId="{21B8AF91-6A14-479D-A078-3242F86C4DF6}" srcOrd="2" destOrd="0" presId="urn:microsoft.com/office/officeart/2017/3/layout/DropPinTimeline"/>
    <dgm:cxn modelId="{075FACAD-A31C-4870-8444-E6C841B5B6D0}" type="presParOf" srcId="{01CE571F-9203-4BF4-936C-BC9928781613}" destId="{0C47E242-B301-4918-89C7-E7530408E8C2}" srcOrd="3" destOrd="0" presId="urn:microsoft.com/office/officeart/2017/3/layout/DropPinTimeline"/>
    <dgm:cxn modelId="{D3B37E98-045B-4BC0-9A66-277E8EC9EDAF}" type="presParOf" srcId="{01CE571F-9203-4BF4-936C-BC9928781613}" destId="{3477C3F8-5BCC-4E8C-8134-2325DF75A56C}" srcOrd="4" destOrd="0" presId="urn:microsoft.com/office/officeart/2017/3/layout/DropPinTimeline"/>
    <dgm:cxn modelId="{1B792A86-D4EC-4B7C-9830-69FBFBEA9BDE}" type="presParOf" srcId="{01CE571F-9203-4BF4-936C-BC9928781613}" destId="{19FF9348-E577-4E5F-9F17-824706ADE1B2}"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ABB59C-AC5F-4155-BC4B-D558D1A5E448}" type="doc">
      <dgm:prSet loTypeId="urn:microsoft.com/office/officeart/2017/3/layout/HorizontalLabelsTimeline" loCatId="process" qsTypeId="urn:microsoft.com/office/officeart/2005/8/quickstyle/simple1" qsCatId="simple" csTypeId="urn:microsoft.com/office/officeart/2005/8/colors/colorful2" csCatId="colorful" phldr="1"/>
      <dgm:spPr/>
      <dgm:t>
        <a:bodyPr/>
        <a:lstStyle/>
        <a:p>
          <a:endParaRPr lang="en-US"/>
        </a:p>
      </dgm:t>
    </dgm:pt>
    <dgm:pt modelId="{9B2323FF-3E16-495E-8F11-0AB3575EC820}">
      <dgm:prSet/>
      <dgm:spPr/>
      <dgm:t>
        <a:bodyPr/>
        <a:lstStyle/>
        <a:p>
          <a:pPr>
            <a:defRPr b="1"/>
          </a:pPr>
          <a:r>
            <a:rPr lang="en-US"/>
            <a:t>2010</a:t>
          </a:r>
        </a:p>
      </dgm:t>
    </dgm:pt>
    <dgm:pt modelId="{9F622C81-B68E-4037-87C6-D575945597A3}" type="parTrans" cxnId="{2CB6E830-187A-406E-A750-E2955901608C}">
      <dgm:prSet/>
      <dgm:spPr/>
      <dgm:t>
        <a:bodyPr/>
        <a:lstStyle/>
        <a:p>
          <a:endParaRPr lang="en-US"/>
        </a:p>
      </dgm:t>
    </dgm:pt>
    <dgm:pt modelId="{F9EB9326-856D-475E-B542-29C885115C47}" type="sibTrans" cxnId="{2CB6E830-187A-406E-A750-E2955901608C}">
      <dgm:prSet/>
      <dgm:spPr/>
      <dgm:t>
        <a:bodyPr/>
        <a:lstStyle/>
        <a:p>
          <a:endParaRPr lang="en-US"/>
        </a:p>
      </dgm:t>
    </dgm:pt>
    <dgm:pt modelId="{14928849-0FA1-4FA2-901E-91D3D5083930}">
      <dgm:prSet/>
      <dgm:spPr/>
      <dgm:t>
        <a:bodyPr/>
        <a:lstStyle/>
        <a:p>
          <a:endParaRPr lang="en-US"/>
        </a:p>
      </dgm:t>
    </dgm:pt>
    <dgm:pt modelId="{3BF65119-9E76-46DA-A731-344399FD843E}" type="parTrans" cxnId="{EDD02D18-4AB4-4A7B-8E38-EA77CA9EBE08}">
      <dgm:prSet/>
      <dgm:spPr/>
      <dgm:t>
        <a:bodyPr/>
        <a:lstStyle/>
        <a:p>
          <a:endParaRPr lang="en-US"/>
        </a:p>
      </dgm:t>
    </dgm:pt>
    <dgm:pt modelId="{1F1ECBC5-64C4-4A47-8254-AEAD5DE2477F}" type="sibTrans" cxnId="{EDD02D18-4AB4-4A7B-8E38-EA77CA9EBE08}">
      <dgm:prSet/>
      <dgm:spPr/>
      <dgm:t>
        <a:bodyPr/>
        <a:lstStyle/>
        <a:p>
          <a:endParaRPr lang="en-US"/>
        </a:p>
      </dgm:t>
    </dgm:pt>
    <dgm:pt modelId="{626D5A03-7B6B-46BF-B998-F0C43278612A}">
      <dgm:prSet/>
      <dgm:spPr/>
      <dgm:t>
        <a:bodyPr/>
        <a:lstStyle/>
        <a:p>
          <a:pPr>
            <a:defRPr b="1"/>
          </a:pPr>
          <a:r>
            <a:rPr lang="en-US"/>
            <a:t>2015</a:t>
          </a:r>
        </a:p>
      </dgm:t>
    </dgm:pt>
    <dgm:pt modelId="{0832BA59-012C-4314-A8AF-A2B2D1DC0B79}" type="parTrans" cxnId="{CF0C0D55-407B-4FCF-925D-20AEB97C68D5}">
      <dgm:prSet/>
      <dgm:spPr/>
      <dgm:t>
        <a:bodyPr/>
        <a:lstStyle/>
        <a:p>
          <a:endParaRPr lang="en-US"/>
        </a:p>
      </dgm:t>
    </dgm:pt>
    <dgm:pt modelId="{7402F549-E51A-492B-8305-1F06DB131FC6}" type="sibTrans" cxnId="{CF0C0D55-407B-4FCF-925D-20AEB97C68D5}">
      <dgm:prSet/>
      <dgm:spPr/>
      <dgm:t>
        <a:bodyPr/>
        <a:lstStyle/>
        <a:p>
          <a:endParaRPr lang="en-US"/>
        </a:p>
      </dgm:t>
    </dgm:pt>
    <dgm:pt modelId="{91EAA655-8573-4CE2-AC0F-A15238E54DBB}">
      <dgm:prSet/>
      <dgm:spPr/>
      <dgm:t>
        <a:bodyPr/>
        <a:lstStyle/>
        <a:p>
          <a:endParaRPr lang="en-US"/>
        </a:p>
      </dgm:t>
    </dgm:pt>
    <dgm:pt modelId="{ECC13C8F-63EA-4D8B-B774-3E436FB9E41A}" type="parTrans" cxnId="{45AE98A4-2353-47C0-BB27-718C4EE1901A}">
      <dgm:prSet/>
      <dgm:spPr/>
      <dgm:t>
        <a:bodyPr/>
        <a:lstStyle/>
        <a:p>
          <a:endParaRPr lang="en-US"/>
        </a:p>
      </dgm:t>
    </dgm:pt>
    <dgm:pt modelId="{F97434E0-334C-4F73-827B-E815F73E4498}" type="sibTrans" cxnId="{45AE98A4-2353-47C0-BB27-718C4EE1901A}">
      <dgm:prSet/>
      <dgm:spPr/>
      <dgm:t>
        <a:bodyPr/>
        <a:lstStyle/>
        <a:p>
          <a:endParaRPr lang="en-US"/>
        </a:p>
      </dgm:t>
    </dgm:pt>
    <dgm:pt modelId="{8E082F4F-B146-4188-99E8-456704AC1278}">
      <dgm:prSet/>
      <dgm:spPr/>
      <dgm:t>
        <a:bodyPr/>
        <a:lstStyle/>
        <a:p>
          <a:pPr>
            <a:defRPr b="1"/>
          </a:pPr>
          <a:r>
            <a:rPr lang="en-US"/>
            <a:t>2020</a:t>
          </a:r>
        </a:p>
      </dgm:t>
    </dgm:pt>
    <dgm:pt modelId="{EE00E08A-7F74-46FD-97DC-99439D331E6A}" type="parTrans" cxnId="{75858A08-0992-4C91-B132-C194F4B150EB}">
      <dgm:prSet/>
      <dgm:spPr/>
      <dgm:t>
        <a:bodyPr/>
        <a:lstStyle/>
        <a:p>
          <a:endParaRPr lang="en-US"/>
        </a:p>
      </dgm:t>
    </dgm:pt>
    <dgm:pt modelId="{EC382DD6-4701-4C80-A9BD-86FD378D91A1}" type="sibTrans" cxnId="{75858A08-0992-4C91-B132-C194F4B150EB}">
      <dgm:prSet/>
      <dgm:spPr/>
      <dgm:t>
        <a:bodyPr/>
        <a:lstStyle/>
        <a:p>
          <a:endParaRPr lang="en-US"/>
        </a:p>
      </dgm:t>
    </dgm:pt>
    <dgm:pt modelId="{1A878FAA-74B7-48B4-9308-A6F9A7086F22}">
      <dgm:prSet/>
      <dgm:spPr/>
      <dgm:t>
        <a:bodyPr/>
        <a:lstStyle/>
        <a:p>
          <a:endParaRPr lang="en-US"/>
        </a:p>
      </dgm:t>
    </dgm:pt>
    <dgm:pt modelId="{89292506-DE20-411E-9295-B2C7C10BCCD2}" type="parTrans" cxnId="{43415A0C-5D3F-4F4B-8FC8-F4C7DFBFB8C7}">
      <dgm:prSet/>
      <dgm:spPr/>
      <dgm:t>
        <a:bodyPr/>
        <a:lstStyle/>
        <a:p>
          <a:endParaRPr lang="en-US"/>
        </a:p>
      </dgm:t>
    </dgm:pt>
    <dgm:pt modelId="{F7E437F4-1A4D-4D97-9A64-B0B7D6DAD88C}" type="sibTrans" cxnId="{43415A0C-5D3F-4F4B-8FC8-F4C7DFBFB8C7}">
      <dgm:prSet/>
      <dgm:spPr/>
      <dgm:t>
        <a:bodyPr/>
        <a:lstStyle/>
        <a:p>
          <a:endParaRPr lang="en-US"/>
        </a:p>
      </dgm:t>
    </dgm:pt>
    <dgm:pt modelId="{F59913FB-F7F8-4CE4-80A5-F3E5DB11A7A6}">
      <dgm:prSet/>
      <dgm:spPr/>
      <dgm:t>
        <a:bodyPr/>
        <a:lstStyle/>
        <a:p>
          <a:pPr>
            <a:defRPr b="1"/>
          </a:pPr>
          <a:r>
            <a:rPr lang="en-US"/>
            <a:t>2024</a:t>
          </a:r>
        </a:p>
      </dgm:t>
    </dgm:pt>
    <dgm:pt modelId="{3ADA43EE-179F-4A45-8559-B658AF75DF5E}" type="parTrans" cxnId="{0341A5D7-AFB1-447D-9819-662610B025E8}">
      <dgm:prSet/>
      <dgm:spPr/>
      <dgm:t>
        <a:bodyPr/>
        <a:lstStyle/>
        <a:p>
          <a:endParaRPr lang="en-US"/>
        </a:p>
      </dgm:t>
    </dgm:pt>
    <dgm:pt modelId="{CB5D4BF2-BF0A-4D82-9EE9-B18869962D34}" type="sibTrans" cxnId="{0341A5D7-AFB1-447D-9819-662610B025E8}">
      <dgm:prSet/>
      <dgm:spPr/>
      <dgm:t>
        <a:bodyPr/>
        <a:lstStyle/>
        <a:p>
          <a:endParaRPr lang="en-US"/>
        </a:p>
      </dgm:t>
    </dgm:pt>
    <dgm:pt modelId="{820B1B1E-3198-4DA1-88B9-96C1FA77BF2A}">
      <dgm:prSet/>
      <dgm:spPr/>
      <dgm:t>
        <a:bodyPr/>
        <a:lstStyle/>
        <a:p>
          <a:endParaRPr lang="en-US"/>
        </a:p>
      </dgm:t>
    </dgm:pt>
    <dgm:pt modelId="{06DAAF64-8461-4BA3-AA0D-9C5F69AC1E90}" type="parTrans" cxnId="{B87E54AD-760B-4145-AAE8-19B63C983015}">
      <dgm:prSet/>
      <dgm:spPr/>
      <dgm:t>
        <a:bodyPr/>
        <a:lstStyle/>
        <a:p>
          <a:endParaRPr lang="en-US"/>
        </a:p>
      </dgm:t>
    </dgm:pt>
    <dgm:pt modelId="{BBD2C6F2-82C5-40BB-B32B-C682845B9879}" type="sibTrans" cxnId="{B87E54AD-760B-4145-AAE8-19B63C983015}">
      <dgm:prSet/>
      <dgm:spPr/>
      <dgm:t>
        <a:bodyPr/>
        <a:lstStyle/>
        <a:p>
          <a:endParaRPr lang="en-US"/>
        </a:p>
      </dgm:t>
    </dgm:pt>
    <dgm:pt modelId="{3983DA41-8FB9-49E2-80AF-617F680C39B2}" type="pres">
      <dgm:prSet presAssocID="{4FABB59C-AC5F-4155-BC4B-D558D1A5E448}" presName="root" presStyleCnt="0">
        <dgm:presLayoutVars>
          <dgm:chMax/>
          <dgm:chPref/>
          <dgm:animLvl val="lvl"/>
        </dgm:presLayoutVars>
      </dgm:prSet>
      <dgm:spPr/>
    </dgm:pt>
    <dgm:pt modelId="{D32679DB-03B4-4374-8ABE-32AA18D649EC}" type="pres">
      <dgm:prSet presAssocID="{4FABB59C-AC5F-4155-BC4B-D558D1A5E448}" presName="divider" presStyleLbl="fgAcc1" presStyleIdx="0" presStyleCnt="1"/>
      <dgm:spPr/>
    </dgm:pt>
    <dgm:pt modelId="{7937B934-9909-481E-A951-FDBEF2EBA7C6}" type="pres">
      <dgm:prSet presAssocID="{4FABB59C-AC5F-4155-BC4B-D558D1A5E448}" presName="nodes" presStyleCnt="0">
        <dgm:presLayoutVars>
          <dgm:chMax/>
          <dgm:chPref/>
          <dgm:animLvl val="lvl"/>
        </dgm:presLayoutVars>
      </dgm:prSet>
      <dgm:spPr/>
    </dgm:pt>
    <dgm:pt modelId="{9C3460BB-2A90-47DF-A0C2-635F52EBEA6B}" type="pres">
      <dgm:prSet presAssocID="{9B2323FF-3E16-495E-8F11-0AB3575EC820}" presName="composite" presStyleCnt="0"/>
      <dgm:spPr/>
    </dgm:pt>
    <dgm:pt modelId="{D50E2E08-222C-4C37-893A-B7C69A20B16D}" type="pres">
      <dgm:prSet presAssocID="{9B2323FF-3E16-495E-8F11-0AB3575EC820}" presName="L1TextContainer" presStyleLbl="alignNode1" presStyleIdx="0" presStyleCnt="4">
        <dgm:presLayoutVars>
          <dgm:chMax val="1"/>
          <dgm:chPref val="1"/>
          <dgm:bulletEnabled val="1"/>
        </dgm:presLayoutVars>
      </dgm:prSet>
      <dgm:spPr/>
    </dgm:pt>
    <dgm:pt modelId="{60325DAF-924D-46BC-A757-A9E4D3D23519}" type="pres">
      <dgm:prSet presAssocID="{9B2323FF-3E16-495E-8F11-0AB3575EC820}" presName="L2TextContainerWrapper" presStyleCnt="0">
        <dgm:presLayoutVars>
          <dgm:bulletEnabled val="1"/>
        </dgm:presLayoutVars>
      </dgm:prSet>
      <dgm:spPr/>
    </dgm:pt>
    <dgm:pt modelId="{17CA76C7-4ED5-4BF3-84D6-41293535A038}" type="pres">
      <dgm:prSet presAssocID="{9B2323FF-3E16-495E-8F11-0AB3575EC820}" presName="L2TextContainer" presStyleLbl="bgAccFollowNode1" presStyleIdx="0" presStyleCnt="4"/>
      <dgm:spPr/>
    </dgm:pt>
    <dgm:pt modelId="{D30195DA-CC5C-4F2C-A419-86786184FE24}" type="pres">
      <dgm:prSet presAssocID="{9B2323FF-3E16-495E-8F11-0AB3575EC820}" presName="FlexibleEmptyPlaceHolder" presStyleCnt="0"/>
      <dgm:spPr/>
    </dgm:pt>
    <dgm:pt modelId="{09BECD13-4555-4C48-BC16-036A665A16D1}" type="pres">
      <dgm:prSet presAssocID="{9B2323FF-3E16-495E-8F11-0AB3575EC820}" presName="ConnectLine" presStyleLbl="sibTrans1D1" presStyleIdx="0" presStyleCnt="4"/>
      <dgm:spPr/>
    </dgm:pt>
    <dgm:pt modelId="{E79A68BE-566E-4F06-86F5-F8F9007AF3D5}" type="pres">
      <dgm:prSet presAssocID="{9B2323FF-3E16-495E-8F11-0AB3575EC820}" presName="ConnectorPoint" presStyleLbl="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B54EF82-394E-432D-A9EF-70A5CF0D648F}" type="pres">
      <dgm:prSet presAssocID="{9B2323FF-3E16-495E-8F11-0AB3575EC820}" presName="EmptyPlaceHolder" presStyleCnt="0"/>
      <dgm:spPr/>
    </dgm:pt>
    <dgm:pt modelId="{3D380EE3-61DB-4C04-8C8A-7F81A15A2579}" type="pres">
      <dgm:prSet presAssocID="{F9EB9326-856D-475E-B542-29C885115C47}" presName="spaceBetweenRectangles" presStyleCnt="0"/>
      <dgm:spPr/>
    </dgm:pt>
    <dgm:pt modelId="{DCD0727F-9BCC-4900-BEBA-093E33562BF1}" type="pres">
      <dgm:prSet presAssocID="{626D5A03-7B6B-46BF-B998-F0C43278612A}" presName="composite" presStyleCnt="0"/>
      <dgm:spPr/>
    </dgm:pt>
    <dgm:pt modelId="{5AB95C2B-95E7-4417-AF05-100973BEB176}" type="pres">
      <dgm:prSet presAssocID="{626D5A03-7B6B-46BF-B998-F0C43278612A}" presName="L1TextContainer" presStyleLbl="alignNode1" presStyleIdx="1" presStyleCnt="4">
        <dgm:presLayoutVars>
          <dgm:chMax val="1"/>
          <dgm:chPref val="1"/>
          <dgm:bulletEnabled val="1"/>
        </dgm:presLayoutVars>
      </dgm:prSet>
      <dgm:spPr/>
    </dgm:pt>
    <dgm:pt modelId="{E70A0C75-0BFF-4003-9E52-C68782F8FB31}" type="pres">
      <dgm:prSet presAssocID="{626D5A03-7B6B-46BF-B998-F0C43278612A}" presName="L2TextContainerWrapper" presStyleCnt="0">
        <dgm:presLayoutVars>
          <dgm:bulletEnabled val="1"/>
        </dgm:presLayoutVars>
      </dgm:prSet>
      <dgm:spPr/>
    </dgm:pt>
    <dgm:pt modelId="{7C306DDA-DA14-466A-99DF-F426F25B54AC}" type="pres">
      <dgm:prSet presAssocID="{626D5A03-7B6B-46BF-B998-F0C43278612A}" presName="L2TextContainer" presStyleLbl="bgAccFollowNode1" presStyleIdx="1" presStyleCnt="4"/>
      <dgm:spPr/>
    </dgm:pt>
    <dgm:pt modelId="{EF44DF27-B80E-4E32-9FA6-1499E1C870EC}" type="pres">
      <dgm:prSet presAssocID="{626D5A03-7B6B-46BF-B998-F0C43278612A}" presName="FlexibleEmptyPlaceHolder" presStyleCnt="0"/>
      <dgm:spPr/>
    </dgm:pt>
    <dgm:pt modelId="{5C12EF31-F547-448B-B634-A13032810147}" type="pres">
      <dgm:prSet presAssocID="{626D5A03-7B6B-46BF-B998-F0C43278612A}" presName="ConnectLine" presStyleLbl="sibTrans1D1" presStyleIdx="1" presStyleCnt="4"/>
      <dgm:spPr/>
    </dgm:pt>
    <dgm:pt modelId="{EB0AC832-C4FB-47F7-BA35-31712231A263}" type="pres">
      <dgm:prSet presAssocID="{626D5A03-7B6B-46BF-B998-F0C43278612A}" presName="ConnectorPoint" presStyleLbl="node1" presStyleIdx="1" presStyleCnt="4"/>
      <dgm:spPr>
        <a:solidFill>
          <a:schemeClr val="accent2">
            <a:hueOff val="2147871"/>
            <a:satOff val="-6164"/>
            <a:lumOff val="-9870"/>
            <a:alphaOff val="0"/>
          </a:schemeClr>
        </a:solidFill>
        <a:ln w="6350" cap="flat" cmpd="sng" algn="ctr">
          <a:solidFill>
            <a:schemeClr val="lt1">
              <a:hueOff val="0"/>
              <a:satOff val="0"/>
              <a:lumOff val="0"/>
              <a:alphaOff val="0"/>
            </a:schemeClr>
          </a:solidFill>
          <a:prstDash val="solid"/>
          <a:miter lim="800000"/>
        </a:ln>
        <a:effectLst/>
      </dgm:spPr>
    </dgm:pt>
    <dgm:pt modelId="{B76DD92F-DB35-483D-BDF6-EF2E570C28C1}" type="pres">
      <dgm:prSet presAssocID="{626D5A03-7B6B-46BF-B998-F0C43278612A}" presName="EmptyPlaceHolder" presStyleCnt="0"/>
      <dgm:spPr/>
    </dgm:pt>
    <dgm:pt modelId="{95A1BD45-F98A-4619-9C91-BFD52261D1CA}" type="pres">
      <dgm:prSet presAssocID="{7402F549-E51A-492B-8305-1F06DB131FC6}" presName="spaceBetweenRectangles" presStyleCnt="0"/>
      <dgm:spPr/>
    </dgm:pt>
    <dgm:pt modelId="{EB1CFC63-C78C-4959-BCB1-39DC89C68F43}" type="pres">
      <dgm:prSet presAssocID="{8E082F4F-B146-4188-99E8-456704AC1278}" presName="composite" presStyleCnt="0"/>
      <dgm:spPr/>
    </dgm:pt>
    <dgm:pt modelId="{CE42A971-274C-4EEE-8CBD-4FDAA83BC8C6}" type="pres">
      <dgm:prSet presAssocID="{8E082F4F-B146-4188-99E8-456704AC1278}" presName="L1TextContainer" presStyleLbl="alignNode1" presStyleIdx="2" presStyleCnt="4">
        <dgm:presLayoutVars>
          <dgm:chMax val="1"/>
          <dgm:chPref val="1"/>
          <dgm:bulletEnabled val="1"/>
        </dgm:presLayoutVars>
      </dgm:prSet>
      <dgm:spPr/>
    </dgm:pt>
    <dgm:pt modelId="{72837554-23E0-4BDD-96C2-856301378546}" type="pres">
      <dgm:prSet presAssocID="{8E082F4F-B146-4188-99E8-456704AC1278}" presName="L2TextContainerWrapper" presStyleCnt="0">
        <dgm:presLayoutVars>
          <dgm:bulletEnabled val="1"/>
        </dgm:presLayoutVars>
      </dgm:prSet>
      <dgm:spPr/>
    </dgm:pt>
    <dgm:pt modelId="{11FFFF1A-9F21-43B3-BF30-C55BD06421B5}" type="pres">
      <dgm:prSet presAssocID="{8E082F4F-B146-4188-99E8-456704AC1278}" presName="L2TextContainer" presStyleLbl="bgAccFollowNode1" presStyleIdx="2" presStyleCnt="4"/>
      <dgm:spPr/>
    </dgm:pt>
    <dgm:pt modelId="{47A0BDA2-9974-4E0B-BDC2-7FEF1492C153}" type="pres">
      <dgm:prSet presAssocID="{8E082F4F-B146-4188-99E8-456704AC1278}" presName="FlexibleEmptyPlaceHolder" presStyleCnt="0"/>
      <dgm:spPr/>
    </dgm:pt>
    <dgm:pt modelId="{93E85D25-72C6-488C-9930-CD6954CAED13}" type="pres">
      <dgm:prSet presAssocID="{8E082F4F-B146-4188-99E8-456704AC1278}" presName="ConnectLine" presStyleLbl="sibTrans1D1" presStyleIdx="2" presStyleCnt="4"/>
      <dgm:spPr/>
    </dgm:pt>
    <dgm:pt modelId="{D26D430C-A8BD-467C-9023-412F7E422FBB}" type="pres">
      <dgm:prSet presAssocID="{8E082F4F-B146-4188-99E8-456704AC1278}" presName="ConnectorPoint" presStyleLbl="node1" presStyleIdx="2" presStyleCnt="4"/>
      <dgm:spPr>
        <a:solidFill>
          <a:schemeClr val="accent2">
            <a:hueOff val="4295743"/>
            <a:satOff val="-12329"/>
            <a:lumOff val="-19739"/>
            <a:alphaOff val="0"/>
          </a:schemeClr>
        </a:solidFill>
        <a:ln w="6350" cap="flat" cmpd="sng" algn="ctr">
          <a:solidFill>
            <a:schemeClr val="lt1">
              <a:hueOff val="0"/>
              <a:satOff val="0"/>
              <a:lumOff val="0"/>
              <a:alphaOff val="0"/>
            </a:schemeClr>
          </a:solidFill>
          <a:prstDash val="solid"/>
          <a:miter lim="800000"/>
        </a:ln>
        <a:effectLst/>
      </dgm:spPr>
    </dgm:pt>
    <dgm:pt modelId="{D455F5C9-95C3-49CE-BF0A-74ED1C6FDDA5}" type="pres">
      <dgm:prSet presAssocID="{8E082F4F-B146-4188-99E8-456704AC1278}" presName="EmptyPlaceHolder" presStyleCnt="0"/>
      <dgm:spPr/>
    </dgm:pt>
    <dgm:pt modelId="{454399D0-B705-424A-BA37-901941B729CA}" type="pres">
      <dgm:prSet presAssocID="{EC382DD6-4701-4C80-A9BD-86FD378D91A1}" presName="spaceBetweenRectangles" presStyleCnt="0"/>
      <dgm:spPr/>
    </dgm:pt>
    <dgm:pt modelId="{D795C802-6F2B-4991-A40F-1039998F0CA6}" type="pres">
      <dgm:prSet presAssocID="{F59913FB-F7F8-4CE4-80A5-F3E5DB11A7A6}" presName="composite" presStyleCnt="0"/>
      <dgm:spPr/>
    </dgm:pt>
    <dgm:pt modelId="{F6E9EA5B-53AC-4237-BD27-98488FA06DD9}" type="pres">
      <dgm:prSet presAssocID="{F59913FB-F7F8-4CE4-80A5-F3E5DB11A7A6}" presName="L1TextContainer" presStyleLbl="alignNode1" presStyleIdx="3" presStyleCnt="4">
        <dgm:presLayoutVars>
          <dgm:chMax val="1"/>
          <dgm:chPref val="1"/>
          <dgm:bulletEnabled val="1"/>
        </dgm:presLayoutVars>
      </dgm:prSet>
      <dgm:spPr/>
    </dgm:pt>
    <dgm:pt modelId="{0C196843-24E3-41D8-8F66-B9A23BDF443E}" type="pres">
      <dgm:prSet presAssocID="{F59913FB-F7F8-4CE4-80A5-F3E5DB11A7A6}" presName="L2TextContainerWrapper" presStyleCnt="0">
        <dgm:presLayoutVars>
          <dgm:bulletEnabled val="1"/>
        </dgm:presLayoutVars>
      </dgm:prSet>
      <dgm:spPr/>
    </dgm:pt>
    <dgm:pt modelId="{AB353ACE-16F7-4E0F-83B7-8614F118C1D1}" type="pres">
      <dgm:prSet presAssocID="{F59913FB-F7F8-4CE4-80A5-F3E5DB11A7A6}" presName="L2TextContainer" presStyleLbl="bgAccFollowNode1" presStyleIdx="3" presStyleCnt="4"/>
      <dgm:spPr/>
    </dgm:pt>
    <dgm:pt modelId="{710DED8E-7AD1-4310-9AAC-71E9AD5D59A2}" type="pres">
      <dgm:prSet presAssocID="{F59913FB-F7F8-4CE4-80A5-F3E5DB11A7A6}" presName="FlexibleEmptyPlaceHolder" presStyleCnt="0"/>
      <dgm:spPr/>
    </dgm:pt>
    <dgm:pt modelId="{B1C76ED0-0904-4C26-89B2-FCDDE5380B6F}" type="pres">
      <dgm:prSet presAssocID="{F59913FB-F7F8-4CE4-80A5-F3E5DB11A7A6}" presName="ConnectLine" presStyleLbl="sibTrans1D1" presStyleIdx="3" presStyleCnt="4"/>
      <dgm:spPr/>
    </dgm:pt>
    <dgm:pt modelId="{3C615014-3829-4A2B-808E-2A6337A8AB87}" type="pres">
      <dgm:prSet presAssocID="{F59913FB-F7F8-4CE4-80A5-F3E5DB11A7A6}" presName="ConnectorPoint" presStyleLbl="node1" presStyleIdx="3" presStyleCnt="4"/>
      <dgm:spPr>
        <a:solidFill>
          <a:schemeClr val="accent2">
            <a:hueOff val="6443614"/>
            <a:satOff val="-18493"/>
            <a:lumOff val="-29609"/>
            <a:alphaOff val="0"/>
          </a:schemeClr>
        </a:solidFill>
        <a:ln w="6350" cap="flat" cmpd="sng" algn="ctr">
          <a:solidFill>
            <a:schemeClr val="lt1">
              <a:hueOff val="0"/>
              <a:satOff val="0"/>
              <a:lumOff val="0"/>
              <a:alphaOff val="0"/>
            </a:schemeClr>
          </a:solidFill>
          <a:prstDash val="solid"/>
          <a:miter lim="800000"/>
        </a:ln>
        <a:effectLst/>
      </dgm:spPr>
    </dgm:pt>
    <dgm:pt modelId="{5A04AFDA-3363-47B0-A430-CEFA50E932C6}" type="pres">
      <dgm:prSet presAssocID="{F59913FB-F7F8-4CE4-80A5-F3E5DB11A7A6}" presName="EmptyPlaceHolder" presStyleCnt="0"/>
      <dgm:spPr/>
    </dgm:pt>
  </dgm:ptLst>
  <dgm:cxnLst>
    <dgm:cxn modelId="{75858A08-0992-4C91-B132-C194F4B150EB}" srcId="{4FABB59C-AC5F-4155-BC4B-D558D1A5E448}" destId="{8E082F4F-B146-4188-99E8-456704AC1278}" srcOrd="2" destOrd="0" parTransId="{EE00E08A-7F74-46FD-97DC-99439D331E6A}" sibTransId="{EC382DD6-4701-4C80-A9BD-86FD378D91A1}"/>
    <dgm:cxn modelId="{43415A0C-5D3F-4F4B-8FC8-F4C7DFBFB8C7}" srcId="{8E082F4F-B146-4188-99E8-456704AC1278}" destId="{1A878FAA-74B7-48B4-9308-A6F9A7086F22}" srcOrd="0" destOrd="0" parTransId="{89292506-DE20-411E-9295-B2C7C10BCCD2}" sibTransId="{F7E437F4-1A4D-4D97-9A64-B0B7D6DAD88C}"/>
    <dgm:cxn modelId="{DC8BD215-8D6D-4F27-817D-28B6E407E4BD}" type="presOf" srcId="{14928849-0FA1-4FA2-901E-91D3D5083930}" destId="{17CA76C7-4ED5-4BF3-84D6-41293535A038}" srcOrd="0" destOrd="0" presId="urn:microsoft.com/office/officeart/2017/3/layout/HorizontalLabelsTimeline"/>
    <dgm:cxn modelId="{EDD02D18-4AB4-4A7B-8E38-EA77CA9EBE08}" srcId="{9B2323FF-3E16-495E-8F11-0AB3575EC820}" destId="{14928849-0FA1-4FA2-901E-91D3D5083930}" srcOrd="0" destOrd="0" parTransId="{3BF65119-9E76-46DA-A731-344399FD843E}" sibTransId="{1F1ECBC5-64C4-4A47-8254-AEAD5DE2477F}"/>
    <dgm:cxn modelId="{2CB6E830-187A-406E-A750-E2955901608C}" srcId="{4FABB59C-AC5F-4155-BC4B-D558D1A5E448}" destId="{9B2323FF-3E16-495E-8F11-0AB3575EC820}" srcOrd="0" destOrd="0" parTransId="{9F622C81-B68E-4037-87C6-D575945597A3}" sibTransId="{F9EB9326-856D-475E-B542-29C885115C47}"/>
    <dgm:cxn modelId="{220B1338-8390-47FC-83C1-B0DB90A8EDFD}" type="presOf" srcId="{1A878FAA-74B7-48B4-9308-A6F9A7086F22}" destId="{11FFFF1A-9F21-43B3-BF30-C55BD06421B5}" srcOrd="0" destOrd="0" presId="urn:microsoft.com/office/officeart/2017/3/layout/HorizontalLabelsTimeline"/>
    <dgm:cxn modelId="{29E72D6E-849E-46BC-ADEF-80FF5E4CA7A5}" type="presOf" srcId="{8E082F4F-B146-4188-99E8-456704AC1278}" destId="{CE42A971-274C-4EEE-8CBD-4FDAA83BC8C6}" srcOrd="0" destOrd="0" presId="urn:microsoft.com/office/officeart/2017/3/layout/HorizontalLabelsTimeline"/>
    <dgm:cxn modelId="{CF0C0D55-407B-4FCF-925D-20AEB97C68D5}" srcId="{4FABB59C-AC5F-4155-BC4B-D558D1A5E448}" destId="{626D5A03-7B6B-46BF-B998-F0C43278612A}" srcOrd="1" destOrd="0" parTransId="{0832BA59-012C-4314-A8AF-A2B2D1DC0B79}" sibTransId="{7402F549-E51A-492B-8305-1F06DB131FC6}"/>
    <dgm:cxn modelId="{19BC4275-ECA1-4CA8-A343-C8BBB9C67DF0}" type="presOf" srcId="{9B2323FF-3E16-495E-8F11-0AB3575EC820}" destId="{D50E2E08-222C-4C37-893A-B7C69A20B16D}" srcOrd="0" destOrd="0" presId="urn:microsoft.com/office/officeart/2017/3/layout/HorizontalLabelsTimeline"/>
    <dgm:cxn modelId="{A78D037A-1EC8-4316-B806-E926AC95474F}" type="presOf" srcId="{820B1B1E-3198-4DA1-88B9-96C1FA77BF2A}" destId="{AB353ACE-16F7-4E0F-83B7-8614F118C1D1}" srcOrd="0" destOrd="0" presId="urn:microsoft.com/office/officeart/2017/3/layout/HorizontalLabelsTimeline"/>
    <dgm:cxn modelId="{45AE98A4-2353-47C0-BB27-718C4EE1901A}" srcId="{626D5A03-7B6B-46BF-B998-F0C43278612A}" destId="{91EAA655-8573-4CE2-AC0F-A15238E54DBB}" srcOrd="0" destOrd="0" parTransId="{ECC13C8F-63EA-4D8B-B774-3E436FB9E41A}" sibTransId="{F97434E0-334C-4F73-827B-E815F73E4498}"/>
    <dgm:cxn modelId="{B87E54AD-760B-4145-AAE8-19B63C983015}" srcId="{F59913FB-F7F8-4CE4-80A5-F3E5DB11A7A6}" destId="{820B1B1E-3198-4DA1-88B9-96C1FA77BF2A}" srcOrd="0" destOrd="0" parTransId="{06DAAF64-8461-4BA3-AA0D-9C5F69AC1E90}" sibTransId="{BBD2C6F2-82C5-40BB-B32B-C682845B9879}"/>
    <dgm:cxn modelId="{2F9143B6-A5B0-4BB4-8BDB-2410D9FB098C}" type="presOf" srcId="{91EAA655-8573-4CE2-AC0F-A15238E54DBB}" destId="{7C306DDA-DA14-466A-99DF-F426F25B54AC}" srcOrd="0" destOrd="0" presId="urn:microsoft.com/office/officeart/2017/3/layout/HorizontalLabelsTimeline"/>
    <dgm:cxn modelId="{7B96A6D6-2C72-4201-8AEA-EE0A9E950D1B}" type="presOf" srcId="{F59913FB-F7F8-4CE4-80A5-F3E5DB11A7A6}" destId="{F6E9EA5B-53AC-4237-BD27-98488FA06DD9}" srcOrd="0" destOrd="0" presId="urn:microsoft.com/office/officeart/2017/3/layout/HorizontalLabelsTimeline"/>
    <dgm:cxn modelId="{0341A5D7-AFB1-447D-9819-662610B025E8}" srcId="{4FABB59C-AC5F-4155-BC4B-D558D1A5E448}" destId="{F59913FB-F7F8-4CE4-80A5-F3E5DB11A7A6}" srcOrd="3" destOrd="0" parTransId="{3ADA43EE-179F-4A45-8559-B658AF75DF5E}" sibTransId="{CB5D4BF2-BF0A-4D82-9EE9-B18869962D34}"/>
    <dgm:cxn modelId="{538AF7DC-4EF4-4CAA-8E02-5EC91F5D05D2}" type="presOf" srcId="{626D5A03-7B6B-46BF-B998-F0C43278612A}" destId="{5AB95C2B-95E7-4417-AF05-100973BEB176}" srcOrd="0" destOrd="0" presId="urn:microsoft.com/office/officeart/2017/3/layout/HorizontalLabelsTimeline"/>
    <dgm:cxn modelId="{D657BCF0-9538-45A5-8D1B-AA553B088BF0}" type="presOf" srcId="{4FABB59C-AC5F-4155-BC4B-D558D1A5E448}" destId="{3983DA41-8FB9-49E2-80AF-617F680C39B2}" srcOrd="0" destOrd="0" presId="urn:microsoft.com/office/officeart/2017/3/layout/HorizontalLabelsTimeline"/>
    <dgm:cxn modelId="{D4E58823-BA79-440D-8970-DA02A37C3942}" type="presParOf" srcId="{3983DA41-8FB9-49E2-80AF-617F680C39B2}" destId="{D32679DB-03B4-4374-8ABE-32AA18D649EC}" srcOrd="0" destOrd="0" presId="urn:microsoft.com/office/officeart/2017/3/layout/HorizontalLabelsTimeline"/>
    <dgm:cxn modelId="{AE7EC925-C672-4A47-9E99-67458BF51243}" type="presParOf" srcId="{3983DA41-8FB9-49E2-80AF-617F680C39B2}" destId="{7937B934-9909-481E-A951-FDBEF2EBA7C6}" srcOrd="1" destOrd="0" presId="urn:microsoft.com/office/officeart/2017/3/layout/HorizontalLabelsTimeline"/>
    <dgm:cxn modelId="{6D392F8A-7352-4888-A7F9-23B34F9B982C}" type="presParOf" srcId="{7937B934-9909-481E-A951-FDBEF2EBA7C6}" destId="{9C3460BB-2A90-47DF-A0C2-635F52EBEA6B}" srcOrd="0" destOrd="0" presId="urn:microsoft.com/office/officeart/2017/3/layout/HorizontalLabelsTimeline"/>
    <dgm:cxn modelId="{A0E58133-4322-4AB1-B0D5-4E74F20283AF}" type="presParOf" srcId="{9C3460BB-2A90-47DF-A0C2-635F52EBEA6B}" destId="{D50E2E08-222C-4C37-893A-B7C69A20B16D}" srcOrd="0" destOrd="0" presId="urn:microsoft.com/office/officeart/2017/3/layout/HorizontalLabelsTimeline"/>
    <dgm:cxn modelId="{58411CA3-007B-4503-8248-CF28E18A302C}" type="presParOf" srcId="{9C3460BB-2A90-47DF-A0C2-635F52EBEA6B}" destId="{60325DAF-924D-46BC-A757-A9E4D3D23519}" srcOrd="1" destOrd="0" presId="urn:microsoft.com/office/officeart/2017/3/layout/HorizontalLabelsTimeline"/>
    <dgm:cxn modelId="{74B8EEBD-FB82-4BBD-B1A0-655AF8CA41E7}" type="presParOf" srcId="{60325DAF-924D-46BC-A757-A9E4D3D23519}" destId="{17CA76C7-4ED5-4BF3-84D6-41293535A038}" srcOrd="0" destOrd="0" presId="urn:microsoft.com/office/officeart/2017/3/layout/HorizontalLabelsTimeline"/>
    <dgm:cxn modelId="{223F919C-709F-4914-A838-270F280A8AC4}" type="presParOf" srcId="{60325DAF-924D-46BC-A757-A9E4D3D23519}" destId="{D30195DA-CC5C-4F2C-A419-86786184FE24}" srcOrd="1" destOrd="0" presId="urn:microsoft.com/office/officeart/2017/3/layout/HorizontalLabelsTimeline"/>
    <dgm:cxn modelId="{91F88920-85E5-43AA-9DEA-EC84F8910317}" type="presParOf" srcId="{9C3460BB-2A90-47DF-A0C2-635F52EBEA6B}" destId="{09BECD13-4555-4C48-BC16-036A665A16D1}" srcOrd="2" destOrd="0" presId="urn:microsoft.com/office/officeart/2017/3/layout/HorizontalLabelsTimeline"/>
    <dgm:cxn modelId="{BEB9E1FC-F012-4B10-A708-DAF418829504}" type="presParOf" srcId="{9C3460BB-2A90-47DF-A0C2-635F52EBEA6B}" destId="{E79A68BE-566E-4F06-86F5-F8F9007AF3D5}" srcOrd="3" destOrd="0" presId="urn:microsoft.com/office/officeart/2017/3/layout/HorizontalLabelsTimeline"/>
    <dgm:cxn modelId="{172B011C-E3AD-4105-AA06-0578B35A5543}" type="presParOf" srcId="{9C3460BB-2A90-47DF-A0C2-635F52EBEA6B}" destId="{7B54EF82-394E-432D-A9EF-70A5CF0D648F}" srcOrd="4" destOrd="0" presId="urn:microsoft.com/office/officeart/2017/3/layout/HorizontalLabelsTimeline"/>
    <dgm:cxn modelId="{E368F8A1-8AFD-4179-9049-95112607B4F8}" type="presParOf" srcId="{7937B934-9909-481E-A951-FDBEF2EBA7C6}" destId="{3D380EE3-61DB-4C04-8C8A-7F81A15A2579}" srcOrd="1" destOrd="0" presId="urn:microsoft.com/office/officeart/2017/3/layout/HorizontalLabelsTimeline"/>
    <dgm:cxn modelId="{A92297B3-163B-4588-8BF6-875023A3264F}" type="presParOf" srcId="{7937B934-9909-481E-A951-FDBEF2EBA7C6}" destId="{DCD0727F-9BCC-4900-BEBA-093E33562BF1}" srcOrd="2" destOrd="0" presId="urn:microsoft.com/office/officeart/2017/3/layout/HorizontalLabelsTimeline"/>
    <dgm:cxn modelId="{680B6D95-1677-4479-855E-C6F081347C86}" type="presParOf" srcId="{DCD0727F-9BCC-4900-BEBA-093E33562BF1}" destId="{5AB95C2B-95E7-4417-AF05-100973BEB176}" srcOrd="0" destOrd="0" presId="urn:microsoft.com/office/officeart/2017/3/layout/HorizontalLabelsTimeline"/>
    <dgm:cxn modelId="{40B4222B-23F2-4681-BCB5-560E9BACC8F6}" type="presParOf" srcId="{DCD0727F-9BCC-4900-BEBA-093E33562BF1}" destId="{E70A0C75-0BFF-4003-9E52-C68782F8FB31}" srcOrd="1" destOrd="0" presId="urn:microsoft.com/office/officeart/2017/3/layout/HorizontalLabelsTimeline"/>
    <dgm:cxn modelId="{8DF3ED7A-8AF5-4906-A03A-8B856C88F082}" type="presParOf" srcId="{E70A0C75-0BFF-4003-9E52-C68782F8FB31}" destId="{7C306DDA-DA14-466A-99DF-F426F25B54AC}" srcOrd="0" destOrd="0" presId="urn:microsoft.com/office/officeart/2017/3/layout/HorizontalLabelsTimeline"/>
    <dgm:cxn modelId="{3DE16791-4FE9-49E3-A4B6-A8C27DE11BB0}" type="presParOf" srcId="{E70A0C75-0BFF-4003-9E52-C68782F8FB31}" destId="{EF44DF27-B80E-4E32-9FA6-1499E1C870EC}" srcOrd="1" destOrd="0" presId="urn:microsoft.com/office/officeart/2017/3/layout/HorizontalLabelsTimeline"/>
    <dgm:cxn modelId="{3CE4E83D-6969-4479-B4C1-30D51730B395}" type="presParOf" srcId="{DCD0727F-9BCC-4900-BEBA-093E33562BF1}" destId="{5C12EF31-F547-448B-B634-A13032810147}" srcOrd="2" destOrd="0" presId="urn:microsoft.com/office/officeart/2017/3/layout/HorizontalLabelsTimeline"/>
    <dgm:cxn modelId="{5FCBB9DE-D26F-4FD4-B269-7BE7A04B9E64}" type="presParOf" srcId="{DCD0727F-9BCC-4900-BEBA-093E33562BF1}" destId="{EB0AC832-C4FB-47F7-BA35-31712231A263}" srcOrd="3" destOrd="0" presId="urn:microsoft.com/office/officeart/2017/3/layout/HorizontalLabelsTimeline"/>
    <dgm:cxn modelId="{DC438BF7-AEE1-456F-A253-36CD8232063C}" type="presParOf" srcId="{DCD0727F-9BCC-4900-BEBA-093E33562BF1}" destId="{B76DD92F-DB35-483D-BDF6-EF2E570C28C1}" srcOrd="4" destOrd="0" presId="urn:microsoft.com/office/officeart/2017/3/layout/HorizontalLabelsTimeline"/>
    <dgm:cxn modelId="{71481346-0B00-4DD5-9BAD-729A95A66177}" type="presParOf" srcId="{7937B934-9909-481E-A951-FDBEF2EBA7C6}" destId="{95A1BD45-F98A-4619-9C91-BFD52261D1CA}" srcOrd="3" destOrd="0" presId="urn:microsoft.com/office/officeart/2017/3/layout/HorizontalLabelsTimeline"/>
    <dgm:cxn modelId="{75D1D5D1-1DD0-4DA8-A79F-E427E6BC65A5}" type="presParOf" srcId="{7937B934-9909-481E-A951-FDBEF2EBA7C6}" destId="{EB1CFC63-C78C-4959-BCB1-39DC89C68F43}" srcOrd="4" destOrd="0" presId="urn:microsoft.com/office/officeart/2017/3/layout/HorizontalLabelsTimeline"/>
    <dgm:cxn modelId="{FF3D7D09-DD14-4068-9085-A28596D290EB}" type="presParOf" srcId="{EB1CFC63-C78C-4959-BCB1-39DC89C68F43}" destId="{CE42A971-274C-4EEE-8CBD-4FDAA83BC8C6}" srcOrd="0" destOrd="0" presId="urn:microsoft.com/office/officeart/2017/3/layout/HorizontalLabelsTimeline"/>
    <dgm:cxn modelId="{7815E772-F9DD-484F-A54E-47DD61AFF81F}" type="presParOf" srcId="{EB1CFC63-C78C-4959-BCB1-39DC89C68F43}" destId="{72837554-23E0-4BDD-96C2-856301378546}" srcOrd="1" destOrd="0" presId="urn:microsoft.com/office/officeart/2017/3/layout/HorizontalLabelsTimeline"/>
    <dgm:cxn modelId="{C5E5DE05-7A44-4AA7-BFF8-1834F6806569}" type="presParOf" srcId="{72837554-23E0-4BDD-96C2-856301378546}" destId="{11FFFF1A-9F21-43B3-BF30-C55BD06421B5}" srcOrd="0" destOrd="0" presId="urn:microsoft.com/office/officeart/2017/3/layout/HorizontalLabelsTimeline"/>
    <dgm:cxn modelId="{221E9D0A-E997-4188-8397-C50963CB3BAC}" type="presParOf" srcId="{72837554-23E0-4BDD-96C2-856301378546}" destId="{47A0BDA2-9974-4E0B-BDC2-7FEF1492C153}" srcOrd="1" destOrd="0" presId="urn:microsoft.com/office/officeart/2017/3/layout/HorizontalLabelsTimeline"/>
    <dgm:cxn modelId="{4EAD510B-8C4D-437E-9240-B521F8FA4F25}" type="presParOf" srcId="{EB1CFC63-C78C-4959-BCB1-39DC89C68F43}" destId="{93E85D25-72C6-488C-9930-CD6954CAED13}" srcOrd="2" destOrd="0" presId="urn:microsoft.com/office/officeart/2017/3/layout/HorizontalLabelsTimeline"/>
    <dgm:cxn modelId="{F8BAE905-FD06-4B26-A076-9222A6346928}" type="presParOf" srcId="{EB1CFC63-C78C-4959-BCB1-39DC89C68F43}" destId="{D26D430C-A8BD-467C-9023-412F7E422FBB}" srcOrd="3" destOrd="0" presId="urn:microsoft.com/office/officeart/2017/3/layout/HorizontalLabelsTimeline"/>
    <dgm:cxn modelId="{7256C7E3-FC21-451C-88D2-1EAC3DB985C4}" type="presParOf" srcId="{EB1CFC63-C78C-4959-BCB1-39DC89C68F43}" destId="{D455F5C9-95C3-49CE-BF0A-74ED1C6FDDA5}" srcOrd="4" destOrd="0" presId="urn:microsoft.com/office/officeart/2017/3/layout/HorizontalLabelsTimeline"/>
    <dgm:cxn modelId="{CF796122-CAB5-4569-ADAD-E48E83E410CA}" type="presParOf" srcId="{7937B934-9909-481E-A951-FDBEF2EBA7C6}" destId="{454399D0-B705-424A-BA37-901941B729CA}" srcOrd="5" destOrd="0" presId="urn:microsoft.com/office/officeart/2017/3/layout/HorizontalLabelsTimeline"/>
    <dgm:cxn modelId="{3D5EAEF4-315C-4D33-A3AB-D9551D913683}" type="presParOf" srcId="{7937B934-9909-481E-A951-FDBEF2EBA7C6}" destId="{D795C802-6F2B-4991-A40F-1039998F0CA6}" srcOrd="6" destOrd="0" presId="urn:microsoft.com/office/officeart/2017/3/layout/HorizontalLabelsTimeline"/>
    <dgm:cxn modelId="{86B111B4-D1C6-42AB-8464-F692F73B14CE}" type="presParOf" srcId="{D795C802-6F2B-4991-A40F-1039998F0CA6}" destId="{F6E9EA5B-53AC-4237-BD27-98488FA06DD9}" srcOrd="0" destOrd="0" presId="urn:microsoft.com/office/officeart/2017/3/layout/HorizontalLabelsTimeline"/>
    <dgm:cxn modelId="{2E18879D-03A8-4315-BBA5-DB0E850D2244}" type="presParOf" srcId="{D795C802-6F2B-4991-A40F-1039998F0CA6}" destId="{0C196843-24E3-41D8-8F66-B9A23BDF443E}" srcOrd="1" destOrd="0" presId="urn:microsoft.com/office/officeart/2017/3/layout/HorizontalLabelsTimeline"/>
    <dgm:cxn modelId="{ED81A905-1132-4625-9E81-274B5DBB341A}" type="presParOf" srcId="{0C196843-24E3-41D8-8F66-B9A23BDF443E}" destId="{AB353ACE-16F7-4E0F-83B7-8614F118C1D1}" srcOrd="0" destOrd="0" presId="urn:microsoft.com/office/officeart/2017/3/layout/HorizontalLabelsTimeline"/>
    <dgm:cxn modelId="{568222EE-7EC2-4B20-84A1-CE2BA1943329}" type="presParOf" srcId="{0C196843-24E3-41D8-8F66-B9A23BDF443E}" destId="{710DED8E-7AD1-4310-9AAC-71E9AD5D59A2}" srcOrd="1" destOrd="0" presId="urn:microsoft.com/office/officeart/2017/3/layout/HorizontalLabelsTimeline"/>
    <dgm:cxn modelId="{E4AE985D-E28E-43BC-BB36-F5131DC70492}" type="presParOf" srcId="{D795C802-6F2B-4991-A40F-1039998F0CA6}" destId="{B1C76ED0-0904-4C26-89B2-FCDDE5380B6F}" srcOrd="2" destOrd="0" presId="urn:microsoft.com/office/officeart/2017/3/layout/HorizontalLabelsTimeline"/>
    <dgm:cxn modelId="{B81BF5D0-448D-41C0-AD84-3F27BDFDBFFD}" type="presParOf" srcId="{D795C802-6F2B-4991-A40F-1039998F0CA6}" destId="{3C615014-3829-4A2B-808E-2A6337A8AB87}" srcOrd="3" destOrd="0" presId="urn:microsoft.com/office/officeart/2017/3/layout/HorizontalLabelsTimeline"/>
    <dgm:cxn modelId="{5200CECA-AB0C-453C-995B-E779364A53C1}" type="presParOf" srcId="{D795C802-6F2B-4991-A40F-1039998F0CA6}" destId="{5A04AFDA-3363-47B0-A430-CEFA50E932C6}"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ABB59C-AC5F-4155-BC4B-D558D1A5E44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B2323FF-3E16-495E-8F11-0AB3575EC820}">
      <dgm:prSet/>
      <dgm:spPr/>
      <dgm:t>
        <a:bodyPr/>
        <a:lstStyle/>
        <a:p>
          <a:pPr>
            <a:lnSpc>
              <a:spcPct val="100000"/>
            </a:lnSpc>
          </a:pPr>
          <a:r>
            <a:rPr lang="en-US"/>
            <a:t>2010</a:t>
          </a:r>
        </a:p>
      </dgm:t>
    </dgm:pt>
    <dgm:pt modelId="{9F622C81-B68E-4037-87C6-D575945597A3}" type="parTrans" cxnId="{2CB6E830-187A-406E-A750-E2955901608C}">
      <dgm:prSet/>
      <dgm:spPr/>
      <dgm:t>
        <a:bodyPr/>
        <a:lstStyle/>
        <a:p>
          <a:endParaRPr lang="en-US"/>
        </a:p>
      </dgm:t>
    </dgm:pt>
    <dgm:pt modelId="{F9EB9326-856D-475E-B542-29C885115C47}" type="sibTrans" cxnId="{2CB6E830-187A-406E-A750-E2955901608C}">
      <dgm:prSet/>
      <dgm:spPr/>
      <dgm:t>
        <a:bodyPr/>
        <a:lstStyle/>
        <a:p>
          <a:endParaRPr lang="en-US"/>
        </a:p>
      </dgm:t>
    </dgm:pt>
    <dgm:pt modelId="{14928849-0FA1-4FA2-901E-91D3D5083930}">
      <dgm:prSet/>
      <dgm:spPr/>
      <dgm:t>
        <a:bodyPr/>
        <a:lstStyle/>
        <a:p>
          <a:endParaRPr lang="en-US"/>
        </a:p>
      </dgm:t>
    </dgm:pt>
    <dgm:pt modelId="{3BF65119-9E76-46DA-A731-344399FD843E}" type="parTrans" cxnId="{EDD02D18-4AB4-4A7B-8E38-EA77CA9EBE08}">
      <dgm:prSet/>
      <dgm:spPr/>
      <dgm:t>
        <a:bodyPr/>
        <a:lstStyle/>
        <a:p>
          <a:endParaRPr lang="en-US"/>
        </a:p>
      </dgm:t>
    </dgm:pt>
    <dgm:pt modelId="{1F1ECBC5-64C4-4A47-8254-AEAD5DE2477F}" type="sibTrans" cxnId="{EDD02D18-4AB4-4A7B-8E38-EA77CA9EBE08}">
      <dgm:prSet/>
      <dgm:spPr/>
      <dgm:t>
        <a:bodyPr/>
        <a:lstStyle/>
        <a:p>
          <a:endParaRPr lang="en-US"/>
        </a:p>
      </dgm:t>
    </dgm:pt>
    <dgm:pt modelId="{626D5A03-7B6B-46BF-B998-F0C43278612A}">
      <dgm:prSet/>
      <dgm:spPr/>
      <dgm:t>
        <a:bodyPr/>
        <a:lstStyle/>
        <a:p>
          <a:pPr>
            <a:lnSpc>
              <a:spcPct val="100000"/>
            </a:lnSpc>
          </a:pPr>
          <a:r>
            <a:rPr lang="en-US"/>
            <a:t>2015</a:t>
          </a:r>
        </a:p>
      </dgm:t>
    </dgm:pt>
    <dgm:pt modelId="{0832BA59-012C-4314-A8AF-A2B2D1DC0B79}" type="parTrans" cxnId="{CF0C0D55-407B-4FCF-925D-20AEB97C68D5}">
      <dgm:prSet/>
      <dgm:spPr/>
      <dgm:t>
        <a:bodyPr/>
        <a:lstStyle/>
        <a:p>
          <a:endParaRPr lang="en-US"/>
        </a:p>
      </dgm:t>
    </dgm:pt>
    <dgm:pt modelId="{7402F549-E51A-492B-8305-1F06DB131FC6}" type="sibTrans" cxnId="{CF0C0D55-407B-4FCF-925D-20AEB97C68D5}">
      <dgm:prSet/>
      <dgm:spPr/>
      <dgm:t>
        <a:bodyPr/>
        <a:lstStyle/>
        <a:p>
          <a:endParaRPr lang="en-US"/>
        </a:p>
      </dgm:t>
    </dgm:pt>
    <dgm:pt modelId="{91EAA655-8573-4CE2-AC0F-A15238E54DBB}">
      <dgm:prSet/>
      <dgm:spPr/>
      <dgm:t>
        <a:bodyPr/>
        <a:lstStyle/>
        <a:p>
          <a:endParaRPr lang="en-US"/>
        </a:p>
      </dgm:t>
    </dgm:pt>
    <dgm:pt modelId="{ECC13C8F-63EA-4D8B-B774-3E436FB9E41A}" type="parTrans" cxnId="{45AE98A4-2353-47C0-BB27-718C4EE1901A}">
      <dgm:prSet/>
      <dgm:spPr/>
      <dgm:t>
        <a:bodyPr/>
        <a:lstStyle/>
        <a:p>
          <a:endParaRPr lang="en-US"/>
        </a:p>
      </dgm:t>
    </dgm:pt>
    <dgm:pt modelId="{F97434E0-334C-4F73-827B-E815F73E4498}" type="sibTrans" cxnId="{45AE98A4-2353-47C0-BB27-718C4EE1901A}">
      <dgm:prSet/>
      <dgm:spPr/>
      <dgm:t>
        <a:bodyPr/>
        <a:lstStyle/>
        <a:p>
          <a:endParaRPr lang="en-US"/>
        </a:p>
      </dgm:t>
    </dgm:pt>
    <dgm:pt modelId="{8E082F4F-B146-4188-99E8-456704AC1278}">
      <dgm:prSet/>
      <dgm:spPr/>
      <dgm:t>
        <a:bodyPr/>
        <a:lstStyle/>
        <a:p>
          <a:pPr>
            <a:lnSpc>
              <a:spcPct val="100000"/>
            </a:lnSpc>
          </a:pPr>
          <a:r>
            <a:rPr lang="en-US"/>
            <a:t>2020</a:t>
          </a:r>
        </a:p>
      </dgm:t>
    </dgm:pt>
    <dgm:pt modelId="{EE00E08A-7F74-46FD-97DC-99439D331E6A}" type="parTrans" cxnId="{75858A08-0992-4C91-B132-C194F4B150EB}">
      <dgm:prSet/>
      <dgm:spPr/>
      <dgm:t>
        <a:bodyPr/>
        <a:lstStyle/>
        <a:p>
          <a:endParaRPr lang="en-US"/>
        </a:p>
      </dgm:t>
    </dgm:pt>
    <dgm:pt modelId="{EC382DD6-4701-4C80-A9BD-86FD378D91A1}" type="sibTrans" cxnId="{75858A08-0992-4C91-B132-C194F4B150EB}">
      <dgm:prSet/>
      <dgm:spPr/>
      <dgm:t>
        <a:bodyPr/>
        <a:lstStyle/>
        <a:p>
          <a:endParaRPr lang="en-US"/>
        </a:p>
      </dgm:t>
    </dgm:pt>
    <dgm:pt modelId="{1A878FAA-74B7-48B4-9308-A6F9A7086F22}">
      <dgm:prSet/>
      <dgm:spPr/>
      <dgm:t>
        <a:bodyPr/>
        <a:lstStyle/>
        <a:p>
          <a:endParaRPr lang="en-US"/>
        </a:p>
      </dgm:t>
    </dgm:pt>
    <dgm:pt modelId="{89292506-DE20-411E-9295-B2C7C10BCCD2}" type="parTrans" cxnId="{43415A0C-5D3F-4F4B-8FC8-F4C7DFBFB8C7}">
      <dgm:prSet/>
      <dgm:spPr/>
      <dgm:t>
        <a:bodyPr/>
        <a:lstStyle/>
        <a:p>
          <a:endParaRPr lang="en-US"/>
        </a:p>
      </dgm:t>
    </dgm:pt>
    <dgm:pt modelId="{F7E437F4-1A4D-4D97-9A64-B0B7D6DAD88C}" type="sibTrans" cxnId="{43415A0C-5D3F-4F4B-8FC8-F4C7DFBFB8C7}">
      <dgm:prSet/>
      <dgm:spPr/>
      <dgm:t>
        <a:bodyPr/>
        <a:lstStyle/>
        <a:p>
          <a:endParaRPr lang="en-US"/>
        </a:p>
      </dgm:t>
    </dgm:pt>
    <dgm:pt modelId="{F59913FB-F7F8-4CE4-80A5-F3E5DB11A7A6}">
      <dgm:prSet/>
      <dgm:spPr/>
      <dgm:t>
        <a:bodyPr/>
        <a:lstStyle/>
        <a:p>
          <a:pPr>
            <a:lnSpc>
              <a:spcPct val="100000"/>
            </a:lnSpc>
          </a:pPr>
          <a:r>
            <a:rPr lang="en-US"/>
            <a:t>2024</a:t>
          </a:r>
        </a:p>
      </dgm:t>
    </dgm:pt>
    <dgm:pt modelId="{3ADA43EE-179F-4A45-8559-B658AF75DF5E}" type="parTrans" cxnId="{0341A5D7-AFB1-447D-9819-662610B025E8}">
      <dgm:prSet/>
      <dgm:spPr/>
      <dgm:t>
        <a:bodyPr/>
        <a:lstStyle/>
        <a:p>
          <a:endParaRPr lang="en-US"/>
        </a:p>
      </dgm:t>
    </dgm:pt>
    <dgm:pt modelId="{CB5D4BF2-BF0A-4D82-9EE9-B18869962D34}" type="sibTrans" cxnId="{0341A5D7-AFB1-447D-9819-662610B025E8}">
      <dgm:prSet/>
      <dgm:spPr/>
      <dgm:t>
        <a:bodyPr/>
        <a:lstStyle/>
        <a:p>
          <a:endParaRPr lang="en-US"/>
        </a:p>
      </dgm:t>
    </dgm:pt>
    <dgm:pt modelId="{820B1B1E-3198-4DA1-88B9-96C1FA77BF2A}">
      <dgm:prSet/>
      <dgm:spPr/>
      <dgm:t>
        <a:bodyPr/>
        <a:lstStyle/>
        <a:p>
          <a:endParaRPr lang="en-US"/>
        </a:p>
      </dgm:t>
    </dgm:pt>
    <dgm:pt modelId="{06DAAF64-8461-4BA3-AA0D-9C5F69AC1E90}" type="parTrans" cxnId="{B87E54AD-760B-4145-AAE8-19B63C983015}">
      <dgm:prSet/>
      <dgm:spPr/>
      <dgm:t>
        <a:bodyPr/>
        <a:lstStyle/>
        <a:p>
          <a:endParaRPr lang="en-US"/>
        </a:p>
      </dgm:t>
    </dgm:pt>
    <dgm:pt modelId="{BBD2C6F2-82C5-40BB-B32B-C682845B9879}" type="sibTrans" cxnId="{B87E54AD-760B-4145-AAE8-19B63C983015}">
      <dgm:prSet/>
      <dgm:spPr/>
      <dgm:t>
        <a:bodyPr/>
        <a:lstStyle/>
        <a:p>
          <a:endParaRPr lang="en-US"/>
        </a:p>
      </dgm:t>
    </dgm:pt>
    <dgm:pt modelId="{B2A1483F-7393-4E2D-AE9D-22BAF19E4FA6}" type="pres">
      <dgm:prSet presAssocID="{4FABB59C-AC5F-4155-BC4B-D558D1A5E448}" presName="root" presStyleCnt="0">
        <dgm:presLayoutVars>
          <dgm:dir/>
          <dgm:resizeHandles val="exact"/>
        </dgm:presLayoutVars>
      </dgm:prSet>
      <dgm:spPr/>
    </dgm:pt>
    <dgm:pt modelId="{156FA32D-2F6F-42FC-97BC-1C1B1CC140DB}" type="pres">
      <dgm:prSet presAssocID="{9B2323FF-3E16-495E-8F11-0AB3575EC820}" presName="compNode" presStyleCnt="0"/>
      <dgm:spPr/>
    </dgm:pt>
    <dgm:pt modelId="{88352BF0-F60A-4A8E-A10F-0FDD52EA20CA}" type="pres">
      <dgm:prSet presAssocID="{9B2323FF-3E16-495E-8F11-0AB3575EC8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32ED41AF-EA0D-4659-B855-C430427DB67C}" type="pres">
      <dgm:prSet presAssocID="{9B2323FF-3E16-495E-8F11-0AB3575EC820}" presName="spaceRect" presStyleCnt="0"/>
      <dgm:spPr/>
    </dgm:pt>
    <dgm:pt modelId="{52611DA8-2697-42C2-8E13-FFC8D010981C}" type="pres">
      <dgm:prSet presAssocID="{9B2323FF-3E16-495E-8F11-0AB3575EC820}" presName="textRect" presStyleLbl="revTx" presStyleIdx="0" presStyleCnt="4">
        <dgm:presLayoutVars>
          <dgm:chMax val="1"/>
          <dgm:chPref val="1"/>
        </dgm:presLayoutVars>
      </dgm:prSet>
      <dgm:spPr/>
    </dgm:pt>
    <dgm:pt modelId="{B65A5373-DBEB-49EA-B42E-FAB36675C95B}" type="pres">
      <dgm:prSet presAssocID="{F9EB9326-856D-475E-B542-29C885115C47}" presName="sibTrans" presStyleCnt="0"/>
      <dgm:spPr/>
    </dgm:pt>
    <dgm:pt modelId="{BE8D6F56-1073-4EA4-8E11-89A9EC6D6A32}" type="pres">
      <dgm:prSet presAssocID="{626D5A03-7B6B-46BF-B998-F0C43278612A}" presName="compNode" presStyleCnt="0"/>
      <dgm:spPr/>
    </dgm:pt>
    <dgm:pt modelId="{7C47761A-A33F-4AD9-BF42-A99AB1D2A380}" type="pres">
      <dgm:prSet presAssocID="{626D5A03-7B6B-46BF-B998-F0C43278612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ternetOfThings"/>
        </a:ext>
      </dgm:extLst>
    </dgm:pt>
    <dgm:pt modelId="{943880D2-04E4-45B1-B6D9-B7D341EF6E93}" type="pres">
      <dgm:prSet presAssocID="{626D5A03-7B6B-46BF-B998-F0C43278612A}" presName="spaceRect" presStyleCnt="0"/>
      <dgm:spPr/>
    </dgm:pt>
    <dgm:pt modelId="{57F7FE75-93E8-4C8D-B6D0-682B9309B4A7}" type="pres">
      <dgm:prSet presAssocID="{626D5A03-7B6B-46BF-B998-F0C43278612A}" presName="textRect" presStyleLbl="revTx" presStyleIdx="1" presStyleCnt="4">
        <dgm:presLayoutVars>
          <dgm:chMax val="1"/>
          <dgm:chPref val="1"/>
        </dgm:presLayoutVars>
      </dgm:prSet>
      <dgm:spPr/>
    </dgm:pt>
    <dgm:pt modelId="{381A3A88-BC40-44EE-9A10-A4303F145C3D}" type="pres">
      <dgm:prSet presAssocID="{7402F549-E51A-492B-8305-1F06DB131FC6}" presName="sibTrans" presStyleCnt="0"/>
      <dgm:spPr/>
    </dgm:pt>
    <dgm:pt modelId="{866C3130-9909-469F-B05E-AFDEA7994109}" type="pres">
      <dgm:prSet presAssocID="{8E082F4F-B146-4188-99E8-456704AC1278}" presName="compNode" presStyleCnt="0"/>
      <dgm:spPr/>
    </dgm:pt>
    <dgm:pt modelId="{549FA4D4-72DD-4BB2-A623-CA53A73561AE}" type="pres">
      <dgm:prSet presAssocID="{8E082F4F-B146-4188-99E8-456704AC127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C2A0C9D-4D9A-47B5-9CB0-6E11E80F5231}" type="pres">
      <dgm:prSet presAssocID="{8E082F4F-B146-4188-99E8-456704AC1278}" presName="spaceRect" presStyleCnt="0"/>
      <dgm:spPr/>
    </dgm:pt>
    <dgm:pt modelId="{A9406E88-CB68-4745-B225-79FAD7611B01}" type="pres">
      <dgm:prSet presAssocID="{8E082F4F-B146-4188-99E8-456704AC1278}" presName="textRect" presStyleLbl="revTx" presStyleIdx="2" presStyleCnt="4">
        <dgm:presLayoutVars>
          <dgm:chMax val="1"/>
          <dgm:chPref val="1"/>
        </dgm:presLayoutVars>
      </dgm:prSet>
      <dgm:spPr/>
    </dgm:pt>
    <dgm:pt modelId="{451D4AB6-0D06-4EAF-AFEF-0A98115F4B1B}" type="pres">
      <dgm:prSet presAssocID="{EC382DD6-4701-4C80-A9BD-86FD378D91A1}" presName="sibTrans" presStyleCnt="0"/>
      <dgm:spPr/>
    </dgm:pt>
    <dgm:pt modelId="{44EBE87D-5BC8-42EB-A673-E277365D106C}" type="pres">
      <dgm:prSet presAssocID="{F59913FB-F7F8-4CE4-80A5-F3E5DB11A7A6}" presName="compNode" presStyleCnt="0"/>
      <dgm:spPr/>
    </dgm:pt>
    <dgm:pt modelId="{67854D61-1091-42FA-BDB4-5E3E8478BFC9}" type="pres">
      <dgm:prSet presAssocID="{F59913FB-F7F8-4CE4-80A5-F3E5DB11A7A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rveyBalls45"/>
        </a:ext>
      </dgm:extLst>
    </dgm:pt>
    <dgm:pt modelId="{B4B36E18-A7A9-4E44-81C1-6336F232D690}" type="pres">
      <dgm:prSet presAssocID="{F59913FB-F7F8-4CE4-80A5-F3E5DB11A7A6}" presName="spaceRect" presStyleCnt="0"/>
      <dgm:spPr/>
    </dgm:pt>
    <dgm:pt modelId="{CB6FFA08-A550-4B30-A63A-8419EBDBB8C8}" type="pres">
      <dgm:prSet presAssocID="{F59913FB-F7F8-4CE4-80A5-F3E5DB11A7A6}" presName="textRect" presStyleLbl="revTx" presStyleIdx="3" presStyleCnt="4">
        <dgm:presLayoutVars>
          <dgm:chMax val="1"/>
          <dgm:chPref val="1"/>
        </dgm:presLayoutVars>
      </dgm:prSet>
      <dgm:spPr/>
    </dgm:pt>
  </dgm:ptLst>
  <dgm:cxnLst>
    <dgm:cxn modelId="{75858A08-0992-4C91-B132-C194F4B150EB}" srcId="{4FABB59C-AC5F-4155-BC4B-D558D1A5E448}" destId="{8E082F4F-B146-4188-99E8-456704AC1278}" srcOrd="2" destOrd="0" parTransId="{EE00E08A-7F74-46FD-97DC-99439D331E6A}" sibTransId="{EC382DD6-4701-4C80-A9BD-86FD378D91A1}"/>
    <dgm:cxn modelId="{43415A0C-5D3F-4F4B-8FC8-F4C7DFBFB8C7}" srcId="{8E082F4F-B146-4188-99E8-456704AC1278}" destId="{1A878FAA-74B7-48B4-9308-A6F9A7086F22}" srcOrd="0" destOrd="0" parTransId="{89292506-DE20-411E-9295-B2C7C10BCCD2}" sibTransId="{F7E437F4-1A4D-4D97-9A64-B0B7D6DAD88C}"/>
    <dgm:cxn modelId="{EDD02D18-4AB4-4A7B-8E38-EA77CA9EBE08}" srcId="{9B2323FF-3E16-495E-8F11-0AB3575EC820}" destId="{14928849-0FA1-4FA2-901E-91D3D5083930}" srcOrd="0" destOrd="0" parTransId="{3BF65119-9E76-46DA-A731-344399FD843E}" sibTransId="{1F1ECBC5-64C4-4A47-8254-AEAD5DE2477F}"/>
    <dgm:cxn modelId="{BCD2D024-A188-40F3-BE83-C13F078337A0}" type="presOf" srcId="{4FABB59C-AC5F-4155-BC4B-D558D1A5E448}" destId="{B2A1483F-7393-4E2D-AE9D-22BAF19E4FA6}" srcOrd="0" destOrd="0" presId="urn:microsoft.com/office/officeart/2018/2/layout/IconLabelList"/>
    <dgm:cxn modelId="{2CB6E830-187A-406E-A750-E2955901608C}" srcId="{4FABB59C-AC5F-4155-BC4B-D558D1A5E448}" destId="{9B2323FF-3E16-495E-8F11-0AB3575EC820}" srcOrd="0" destOrd="0" parTransId="{9F622C81-B68E-4037-87C6-D575945597A3}" sibTransId="{F9EB9326-856D-475E-B542-29C885115C47}"/>
    <dgm:cxn modelId="{CFC47351-92B9-4A19-AF60-67B974B58EF8}" type="presOf" srcId="{8E082F4F-B146-4188-99E8-456704AC1278}" destId="{A9406E88-CB68-4745-B225-79FAD7611B01}" srcOrd="0" destOrd="0" presId="urn:microsoft.com/office/officeart/2018/2/layout/IconLabelList"/>
    <dgm:cxn modelId="{CF0C0D55-407B-4FCF-925D-20AEB97C68D5}" srcId="{4FABB59C-AC5F-4155-BC4B-D558D1A5E448}" destId="{626D5A03-7B6B-46BF-B998-F0C43278612A}" srcOrd="1" destOrd="0" parTransId="{0832BA59-012C-4314-A8AF-A2B2D1DC0B79}" sibTransId="{7402F549-E51A-492B-8305-1F06DB131FC6}"/>
    <dgm:cxn modelId="{D38FCB99-D0DF-4C3E-A4C7-55FC520016BA}" type="presOf" srcId="{F59913FB-F7F8-4CE4-80A5-F3E5DB11A7A6}" destId="{CB6FFA08-A550-4B30-A63A-8419EBDBB8C8}" srcOrd="0" destOrd="0" presId="urn:microsoft.com/office/officeart/2018/2/layout/IconLabelList"/>
    <dgm:cxn modelId="{45AE98A4-2353-47C0-BB27-718C4EE1901A}" srcId="{626D5A03-7B6B-46BF-B998-F0C43278612A}" destId="{91EAA655-8573-4CE2-AC0F-A15238E54DBB}" srcOrd="0" destOrd="0" parTransId="{ECC13C8F-63EA-4D8B-B774-3E436FB9E41A}" sibTransId="{F97434E0-334C-4F73-827B-E815F73E4498}"/>
    <dgm:cxn modelId="{B87E54AD-760B-4145-AAE8-19B63C983015}" srcId="{F59913FB-F7F8-4CE4-80A5-F3E5DB11A7A6}" destId="{820B1B1E-3198-4DA1-88B9-96C1FA77BF2A}" srcOrd="0" destOrd="0" parTransId="{06DAAF64-8461-4BA3-AA0D-9C5F69AC1E90}" sibTransId="{BBD2C6F2-82C5-40BB-B32B-C682845B9879}"/>
    <dgm:cxn modelId="{0341A5D7-AFB1-447D-9819-662610B025E8}" srcId="{4FABB59C-AC5F-4155-BC4B-D558D1A5E448}" destId="{F59913FB-F7F8-4CE4-80A5-F3E5DB11A7A6}" srcOrd="3" destOrd="0" parTransId="{3ADA43EE-179F-4A45-8559-B658AF75DF5E}" sibTransId="{CB5D4BF2-BF0A-4D82-9EE9-B18869962D34}"/>
    <dgm:cxn modelId="{C2BDB0F5-6084-42E7-9011-8A661F252233}" type="presOf" srcId="{9B2323FF-3E16-495E-8F11-0AB3575EC820}" destId="{52611DA8-2697-42C2-8E13-FFC8D010981C}" srcOrd="0" destOrd="0" presId="urn:microsoft.com/office/officeart/2018/2/layout/IconLabelList"/>
    <dgm:cxn modelId="{EEE073F9-7ADD-48D9-BFF0-1D136E0DFB00}" type="presOf" srcId="{626D5A03-7B6B-46BF-B998-F0C43278612A}" destId="{57F7FE75-93E8-4C8D-B6D0-682B9309B4A7}" srcOrd="0" destOrd="0" presId="urn:microsoft.com/office/officeart/2018/2/layout/IconLabelList"/>
    <dgm:cxn modelId="{BBEA350C-FAFC-4049-9FB5-305DDE2CC67E}" type="presParOf" srcId="{B2A1483F-7393-4E2D-AE9D-22BAF19E4FA6}" destId="{156FA32D-2F6F-42FC-97BC-1C1B1CC140DB}" srcOrd="0" destOrd="0" presId="urn:microsoft.com/office/officeart/2018/2/layout/IconLabelList"/>
    <dgm:cxn modelId="{2544D8FD-7885-4189-99C5-EDC232C0CD71}" type="presParOf" srcId="{156FA32D-2F6F-42FC-97BC-1C1B1CC140DB}" destId="{88352BF0-F60A-4A8E-A10F-0FDD52EA20CA}" srcOrd="0" destOrd="0" presId="urn:microsoft.com/office/officeart/2018/2/layout/IconLabelList"/>
    <dgm:cxn modelId="{162FC679-0021-4969-885C-5B0BDB3279AA}" type="presParOf" srcId="{156FA32D-2F6F-42FC-97BC-1C1B1CC140DB}" destId="{32ED41AF-EA0D-4659-B855-C430427DB67C}" srcOrd="1" destOrd="0" presId="urn:microsoft.com/office/officeart/2018/2/layout/IconLabelList"/>
    <dgm:cxn modelId="{A8261BB9-D386-40E8-8E52-82830FFFC7C5}" type="presParOf" srcId="{156FA32D-2F6F-42FC-97BC-1C1B1CC140DB}" destId="{52611DA8-2697-42C2-8E13-FFC8D010981C}" srcOrd="2" destOrd="0" presId="urn:microsoft.com/office/officeart/2018/2/layout/IconLabelList"/>
    <dgm:cxn modelId="{4E87590B-34FA-4070-B3EC-A038797A0D82}" type="presParOf" srcId="{B2A1483F-7393-4E2D-AE9D-22BAF19E4FA6}" destId="{B65A5373-DBEB-49EA-B42E-FAB36675C95B}" srcOrd="1" destOrd="0" presId="urn:microsoft.com/office/officeart/2018/2/layout/IconLabelList"/>
    <dgm:cxn modelId="{FB722C8C-BC4C-4313-9E37-AE6524E9B508}" type="presParOf" srcId="{B2A1483F-7393-4E2D-AE9D-22BAF19E4FA6}" destId="{BE8D6F56-1073-4EA4-8E11-89A9EC6D6A32}" srcOrd="2" destOrd="0" presId="urn:microsoft.com/office/officeart/2018/2/layout/IconLabelList"/>
    <dgm:cxn modelId="{D7C5DEDD-410F-4AE3-B7A6-3AC7DD0856AA}" type="presParOf" srcId="{BE8D6F56-1073-4EA4-8E11-89A9EC6D6A32}" destId="{7C47761A-A33F-4AD9-BF42-A99AB1D2A380}" srcOrd="0" destOrd="0" presId="urn:microsoft.com/office/officeart/2018/2/layout/IconLabelList"/>
    <dgm:cxn modelId="{9B1D4EFC-8524-41B9-915D-A9B038DB7162}" type="presParOf" srcId="{BE8D6F56-1073-4EA4-8E11-89A9EC6D6A32}" destId="{943880D2-04E4-45B1-B6D9-B7D341EF6E93}" srcOrd="1" destOrd="0" presId="urn:microsoft.com/office/officeart/2018/2/layout/IconLabelList"/>
    <dgm:cxn modelId="{7EE08BD3-35B8-49ED-BE89-8F1EFB6F8248}" type="presParOf" srcId="{BE8D6F56-1073-4EA4-8E11-89A9EC6D6A32}" destId="{57F7FE75-93E8-4C8D-B6D0-682B9309B4A7}" srcOrd="2" destOrd="0" presId="urn:microsoft.com/office/officeart/2018/2/layout/IconLabelList"/>
    <dgm:cxn modelId="{54E2BBCC-D3EC-4DAB-9080-5D32AD41E214}" type="presParOf" srcId="{B2A1483F-7393-4E2D-AE9D-22BAF19E4FA6}" destId="{381A3A88-BC40-44EE-9A10-A4303F145C3D}" srcOrd="3" destOrd="0" presId="urn:microsoft.com/office/officeart/2018/2/layout/IconLabelList"/>
    <dgm:cxn modelId="{540C5938-AA2A-4555-9A98-F36A3D90C13A}" type="presParOf" srcId="{B2A1483F-7393-4E2D-AE9D-22BAF19E4FA6}" destId="{866C3130-9909-469F-B05E-AFDEA7994109}" srcOrd="4" destOrd="0" presId="urn:microsoft.com/office/officeart/2018/2/layout/IconLabelList"/>
    <dgm:cxn modelId="{5046D40D-A751-4F5E-953B-6DEF08974B9F}" type="presParOf" srcId="{866C3130-9909-469F-B05E-AFDEA7994109}" destId="{549FA4D4-72DD-4BB2-A623-CA53A73561AE}" srcOrd="0" destOrd="0" presId="urn:microsoft.com/office/officeart/2018/2/layout/IconLabelList"/>
    <dgm:cxn modelId="{252D65BB-9A98-485E-A84D-58681CDD4861}" type="presParOf" srcId="{866C3130-9909-469F-B05E-AFDEA7994109}" destId="{4C2A0C9D-4D9A-47B5-9CB0-6E11E80F5231}" srcOrd="1" destOrd="0" presId="urn:microsoft.com/office/officeart/2018/2/layout/IconLabelList"/>
    <dgm:cxn modelId="{F40DD3B3-8D91-4C09-ABB9-1CA237FC98BA}" type="presParOf" srcId="{866C3130-9909-469F-B05E-AFDEA7994109}" destId="{A9406E88-CB68-4745-B225-79FAD7611B01}" srcOrd="2" destOrd="0" presId="urn:microsoft.com/office/officeart/2018/2/layout/IconLabelList"/>
    <dgm:cxn modelId="{062139FA-D4A3-49CF-A8E2-75986FFD8259}" type="presParOf" srcId="{B2A1483F-7393-4E2D-AE9D-22BAF19E4FA6}" destId="{451D4AB6-0D06-4EAF-AFEF-0A98115F4B1B}" srcOrd="5" destOrd="0" presId="urn:microsoft.com/office/officeart/2018/2/layout/IconLabelList"/>
    <dgm:cxn modelId="{731C901A-C2FC-406B-B5CB-64B20113E140}" type="presParOf" srcId="{B2A1483F-7393-4E2D-AE9D-22BAF19E4FA6}" destId="{44EBE87D-5BC8-42EB-A673-E277365D106C}" srcOrd="6" destOrd="0" presId="urn:microsoft.com/office/officeart/2018/2/layout/IconLabelList"/>
    <dgm:cxn modelId="{22E593E8-BED9-4DA9-8CB6-296C9C506A29}" type="presParOf" srcId="{44EBE87D-5BC8-42EB-A673-E277365D106C}" destId="{67854D61-1091-42FA-BDB4-5E3E8478BFC9}" srcOrd="0" destOrd="0" presId="urn:microsoft.com/office/officeart/2018/2/layout/IconLabelList"/>
    <dgm:cxn modelId="{D8C5F44A-A263-4151-865F-C28CE95E6DAB}" type="presParOf" srcId="{44EBE87D-5BC8-42EB-A673-E277365D106C}" destId="{B4B36E18-A7A9-4E44-81C1-6336F232D690}" srcOrd="1" destOrd="0" presId="urn:microsoft.com/office/officeart/2018/2/layout/IconLabelList"/>
    <dgm:cxn modelId="{D4C40445-B228-4B35-A5D5-EEAC0A7B18A2}" type="presParOf" srcId="{44EBE87D-5BC8-42EB-A673-E277365D106C}" destId="{CB6FFA08-A550-4B30-A63A-8419EBDBB8C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55BEA-8836-42EC-8498-2F9865BD5B3B}">
      <dsp:nvSpPr>
        <dsp:cNvPr id="0" name=""/>
        <dsp:cNvSpPr/>
      </dsp:nvSpPr>
      <dsp:spPr>
        <a:xfrm rot="16200000">
          <a:off x="1758150" y="90140"/>
          <a:ext cx="243230" cy="2252022"/>
        </a:xfrm>
        <a:prstGeom prst="round2Same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2010</a:t>
          </a:r>
        </a:p>
      </dsp:txBody>
      <dsp:txXfrm rot="5400000">
        <a:off x="765628" y="1106410"/>
        <a:ext cx="2240148" cy="219482"/>
      </dsp:txXfrm>
    </dsp:sp>
    <dsp:sp modelId="{9E5BCA93-0426-4382-93A2-31A4D38CB959}">
      <dsp:nvSpPr>
        <dsp:cNvPr id="0" name=""/>
        <dsp:cNvSpPr/>
      </dsp:nvSpPr>
      <dsp:spPr>
        <a:xfrm>
          <a:off x="3080" y="0"/>
          <a:ext cx="3753370" cy="851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endParaRPr lang="en-US" sz="1100" kern="1200" dirty="0"/>
        </a:p>
      </dsp:txBody>
      <dsp:txXfrm>
        <a:off x="3080" y="0"/>
        <a:ext cx="3753370" cy="851306"/>
      </dsp:txXfrm>
    </dsp:sp>
    <dsp:sp modelId="{E48EF4B9-6DDA-4180-95EC-1034CBE9B375}">
      <dsp:nvSpPr>
        <dsp:cNvPr id="0" name=""/>
        <dsp:cNvSpPr/>
      </dsp:nvSpPr>
      <dsp:spPr>
        <a:xfrm>
          <a:off x="1879766" y="899952"/>
          <a:ext cx="0" cy="19458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19BC86E-D555-44F7-B0BC-C26C631FFD1A}">
      <dsp:nvSpPr>
        <dsp:cNvPr id="0" name=""/>
        <dsp:cNvSpPr/>
      </dsp:nvSpPr>
      <dsp:spPr>
        <a:xfrm>
          <a:off x="1855443" y="851306"/>
          <a:ext cx="48646" cy="4864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30180-7998-414C-BE9B-A9B223DDD33D}">
      <dsp:nvSpPr>
        <dsp:cNvPr id="0" name=""/>
        <dsp:cNvSpPr/>
      </dsp:nvSpPr>
      <dsp:spPr>
        <a:xfrm>
          <a:off x="3005777" y="1094536"/>
          <a:ext cx="2252022" cy="24323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2015</a:t>
          </a:r>
        </a:p>
      </dsp:txBody>
      <dsp:txXfrm>
        <a:off x="3005777" y="1094536"/>
        <a:ext cx="2252022" cy="243230"/>
      </dsp:txXfrm>
    </dsp:sp>
    <dsp:sp modelId="{83F32344-6DE4-4C54-B1BC-CAB9FFDC3240}">
      <dsp:nvSpPr>
        <dsp:cNvPr id="0" name=""/>
        <dsp:cNvSpPr/>
      </dsp:nvSpPr>
      <dsp:spPr>
        <a:xfrm>
          <a:off x="2255103" y="1580997"/>
          <a:ext cx="3753370" cy="851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endParaRPr lang="en-US" sz="1100" kern="1200" dirty="0"/>
        </a:p>
      </dsp:txBody>
      <dsp:txXfrm>
        <a:off x="2255103" y="1580997"/>
        <a:ext cx="3753370" cy="851306"/>
      </dsp:txXfrm>
    </dsp:sp>
    <dsp:sp modelId="{9CC3910E-0DC4-4C79-8C6F-EEF1CCADE1C1}">
      <dsp:nvSpPr>
        <dsp:cNvPr id="0" name=""/>
        <dsp:cNvSpPr/>
      </dsp:nvSpPr>
      <dsp:spPr>
        <a:xfrm>
          <a:off x="4131788" y="1337767"/>
          <a:ext cx="0" cy="194584"/>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3654FB8-F908-4D0A-AA78-B1987E54A8B5}">
      <dsp:nvSpPr>
        <dsp:cNvPr id="0" name=""/>
        <dsp:cNvSpPr/>
      </dsp:nvSpPr>
      <dsp:spPr>
        <a:xfrm>
          <a:off x="4107465" y="1532351"/>
          <a:ext cx="48646" cy="4864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2DADE-A468-4B8C-AC1B-7AB384866E4B}">
      <dsp:nvSpPr>
        <dsp:cNvPr id="0" name=""/>
        <dsp:cNvSpPr/>
      </dsp:nvSpPr>
      <dsp:spPr>
        <a:xfrm>
          <a:off x="5257800" y="1094536"/>
          <a:ext cx="2252022" cy="24323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2020</a:t>
          </a:r>
        </a:p>
      </dsp:txBody>
      <dsp:txXfrm>
        <a:off x="5257800" y="1094536"/>
        <a:ext cx="2252022" cy="243230"/>
      </dsp:txXfrm>
    </dsp:sp>
    <dsp:sp modelId="{EEE888E2-04EC-4DB2-854C-538E440FA83D}">
      <dsp:nvSpPr>
        <dsp:cNvPr id="0" name=""/>
        <dsp:cNvSpPr/>
      </dsp:nvSpPr>
      <dsp:spPr>
        <a:xfrm>
          <a:off x="4507125" y="0"/>
          <a:ext cx="3753370" cy="851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endParaRPr lang="en-US" sz="1100" kern="1200"/>
        </a:p>
      </dsp:txBody>
      <dsp:txXfrm>
        <a:off x="4507125" y="0"/>
        <a:ext cx="3753370" cy="851306"/>
      </dsp:txXfrm>
    </dsp:sp>
    <dsp:sp modelId="{6C581EB8-4721-42D6-89D5-C89FD589872A}">
      <dsp:nvSpPr>
        <dsp:cNvPr id="0" name=""/>
        <dsp:cNvSpPr/>
      </dsp:nvSpPr>
      <dsp:spPr>
        <a:xfrm>
          <a:off x="6383811" y="899952"/>
          <a:ext cx="0" cy="194584"/>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A1667DA-00CB-4ED3-8DBC-ED2440F7BEA4}">
      <dsp:nvSpPr>
        <dsp:cNvPr id="0" name=""/>
        <dsp:cNvSpPr/>
      </dsp:nvSpPr>
      <dsp:spPr>
        <a:xfrm>
          <a:off x="6359488" y="851306"/>
          <a:ext cx="48646" cy="4864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9FEAC-2DDF-4FD9-B754-EB6A3D1812FA}">
      <dsp:nvSpPr>
        <dsp:cNvPr id="0" name=""/>
        <dsp:cNvSpPr/>
      </dsp:nvSpPr>
      <dsp:spPr>
        <a:xfrm rot="5400000">
          <a:off x="8514218" y="90140"/>
          <a:ext cx="243230" cy="2252022"/>
        </a:xfrm>
        <a:prstGeom prst="round2Same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2024</a:t>
          </a:r>
        </a:p>
      </dsp:txBody>
      <dsp:txXfrm rot="-5400000">
        <a:off x="7509822" y="1106410"/>
        <a:ext cx="2240148" cy="219482"/>
      </dsp:txXfrm>
    </dsp:sp>
    <dsp:sp modelId="{3A1EFCF4-1377-4760-B978-E4EC26EF1FAC}">
      <dsp:nvSpPr>
        <dsp:cNvPr id="0" name=""/>
        <dsp:cNvSpPr/>
      </dsp:nvSpPr>
      <dsp:spPr>
        <a:xfrm>
          <a:off x="6759148" y="1580997"/>
          <a:ext cx="3753370" cy="851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endParaRPr lang="en-US" sz="1100" kern="1200" dirty="0"/>
        </a:p>
      </dsp:txBody>
      <dsp:txXfrm>
        <a:off x="6759148" y="1580997"/>
        <a:ext cx="3753370" cy="851306"/>
      </dsp:txXfrm>
    </dsp:sp>
    <dsp:sp modelId="{C2554970-E322-43BA-8668-E750CA1DBD57}">
      <dsp:nvSpPr>
        <dsp:cNvPr id="0" name=""/>
        <dsp:cNvSpPr/>
      </dsp:nvSpPr>
      <dsp:spPr>
        <a:xfrm>
          <a:off x="8635833" y="1337767"/>
          <a:ext cx="0" cy="194584"/>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8D5D563-87E3-416B-880A-F2E32DC6BDA3}">
      <dsp:nvSpPr>
        <dsp:cNvPr id="0" name=""/>
        <dsp:cNvSpPr/>
      </dsp:nvSpPr>
      <dsp:spPr>
        <a:xfrm>
          <a:off x="8611510" y="1532351"/>
          <a:ext cx="48646" cy="48646"/>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E37E9-2507-4003-B2A9-59B718DFF7A8}">
      <dsp:nvSpPr>
        <dsp:cNvPr id="0" name=""/>
        <dsp:cNvSpPr/>
      </dsp:nvSpPr>
      <dsp:spPr>
        <a:xfrm>
          <a:off x="520145" y="1153021"/>
          <a:ext cx="555925" cy="5559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3E062A-FEDD-4311-92C0-2BD708EFC420}">
      <dsp:nvSpPr>
        <dsp:cNvPr id="0" name=""/>
        <dsp:cNvSpPr/>
      </dsp:nvSpPr>
      <dsp:spPr>
        <a:xfrm>
          <a:off x="3929" y="1790077"/>
          <a:ext cx="1588359" cy="238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kern="1200"/>
            <a:t>2010</a:t>
          </a:r>
          <a:endParaRPr lang="en-IN" sz="1500" kern="1200"/>
        </a:p>
      </dsp:txBody>
      <dsp:txXfrm>
        <a:off x="3929" y="1790077"/>
        <a:ext cx="1588359" cy="238253"/>
      </dsp:txXfrm>
    </dsp:sp>
    <dsp:sp modelId="{4716ECD1-B0A8-4E13-B879-811607E35C33}">
      <dsp:nvSpPr>
        <dsp:cNvPr id="0" name=""/>
        <dsp:cNvSpPr/>
      </dsp:nvSpPr>
      <dsp:spPr>
        <a:xfrm>
          <a:off x="3929" y="2066067"/>
          <a:ext cx="1588359" cy="9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Company A (Gen Manager Sales)</a:t>
          </a:r>
          <a:endParaRPr lang="en-IN" sz="1200" kern="1200"/>
        </a:p>
      </dsp:txBody>
      <dsp:txXfrm>
        <a:off x="3929" y="2066067"/>
        <a:ext cx="1588359" cy="973716"/>
      </dsp:txXfrm>
    </dsp:sp>
    <dsp:sp modelId="{EDBD5092-5FBE-4397-B0DB-14B6FCA07B5A}">
      <dsp:nvSpPr>
        <dsp:cNvPr id="0" name=""/>
        <dsp:cNvSpPr/>
      </dsp:nvSpPr>
      <dsp:spPr>
        <a:xfrm>
          <a:off x="2386468" y="1153021"/>
          <a:ext cx="555925" cy="5559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80E2A-7EFA-40E8-9D89-EC13977C90E4}">
      <dsp:nvSpPr>
        <dsp:cNvPr id="0" name=""/>
        <dsp:cNvSpPr/>
      </dsp:nvSpPr>
      <dsp:spPr>
        <a:xfrm>
          <a:off x="1870251" y="1790077"/>
          <a:ext cx="1588359" cy="238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kern="1200"/>
            <a:t>2011</a:t>
          </a:r>
          <a:endParaRPr lang="en-IN" sz="1500" kern="1200"/>
        </a:p>
      </dsp:txBody>
      <dsp:txXfrm>
        <a:off x="1870251" y="1790077"/>
        <a:ext cx="1588359" cy="238253"/>
      </dsp:txXfrm>
    </dsp:sp>
    <dsp:sp modelId="{466380CB-B386-41AC-9FC8-5B13C6B5D4B3}">
      <dsp:nvSpPr>
        <dsp:cNvPr id="0" name=""/>
        <dsp:cNvSpPr/>
      </dsp:nvSpPr>
      <dsp:spPr>
        <a:xfrm>
          <a:off x="1870251" y="2066067"/>
          <a:ext cx="1588359" cy="9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Company B ( Vice President Sales)</a:t>
          </a:r>
          <a:endParaRPr lang="en-IN" sz="1200" kern="1200"/>
        </a:p>
      </dsp:txBody>
      <dsp:txXfrm>
        <a:off x="1870251" y="2066067"/>
        <a:ext cx="1588359" cy="973716"/>
      </dsp:txXfrm>
    </dsp:sp>
    <dsp:sp modelId="{3A1D440D-DF6D-4E89-B664-E3617A7D6C2A}">
      <dsp:nvSpPr>
        <dsp:cNvPr id="0" name=""/>
        <dsp:cNvSpPr/>
      </dsp:nvSpPr>
      <dsp:spPr>
        <a:xfrm>
          <a:off x="4252790" y="1153021"/>
          <a:ext cx="555925" cy="5559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121FB-96B8-46BE-B7F3-92A69EE43C17}">
      <dsp:nvSpPr>
        <dsp:cNvPr id="0" name=""/>
        <dsp:cNvSpPr/>
      </dsp:nvSpPr>
      <dsp:spPr>
        <a:xfrm>
          <a:off x="3736573" y="1790077"/>
          <a:ext cx="1588359" cy="238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kern="1200"/>
            <a:t>2012</a:t>
          </a:r>
          <a:endParaRPr lang="en-IN" sz="1500" kern="1200"/>
        </a:p>
      </dsp:txBody>
      <dsp:txXfrm>
        <a:off x="3736573" y="1790077"/>
        <a:ext cx="1588359" cy="238253"/>
      </dsp:txXfrm>
    </dsp:sp>
    <dsp:sp modelId="{3BD5E8BF-2F62-447D-B493-4B21127F1AD1}">
      <dsp:nvSpPr>
        <dsp:cNvPr id="0" name=""/>
        <dsp:cNvSpPr/>
      </dsp:nvSpPr>
      <dsp:spPr>
        <a:xfrm>
          <a:off x="3736573" y="2066067"/>
          <a:ext cx="1588359" cy="9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Company B ( President – Sales &amp; Marketing)</a:t>
          </a:r>
          <a:endParaRPr lang="en-IN" sz="1200" kern="1200"/>
        </a:p>
      </dsp:txBody>
      <dsp:txXfrm>
        <a:off x="3736573" y="2066067"/>
        <a:ext cx="1588359" cy="973716"/>
      </dsp:txXfrm>
    </dsp:sp>
    <dsp:sp modelId="{2FF3CF13-598C-49B0-AE43-8CF6419337B4}">
      <dsp:nvSpPr>
        <dsp:cNvPr id="0" name=""/>
        <dsp:cNvSpPr/>
      </dsp:nvSpPr>
      <dsp:spPr>
        <a:xfrm>
          <a:off x="6119112" y="1153021"/>
          <a:ext cx="555925" cy="5559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18E18F-A8D8-4F9A-B8DF-70AA7F026B80}">
      <dsp:nvSpPr>
        <dsp:cNvPr id="0" name=""/>
        <dsp:cNvSpPr/>
      </dsp:nvSpPr>
      <dsp:spPr>
        <a:xfrm>
          <a:off x="5602895" y="1790077"/>
          <a:ext cx="1588359" cy="238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kern="1200"/>
            <a:t>2013</a:t>
          </a:r>
          <a:endParaRPr lang="en-IN" sz="1500" kern="1200"/>
        </a:p>
      </dsp:txBody>
      <dsp:txXfrm>
        <a:off x="5602895" y="1790077"/>
        <a:ext cx="1588359" cy="238253"/>
      </dsp:txXfrm>
    </dsp:sp>
    <dsp:sp modelId="{49AB2EC1-D9E9-42DE-B55F-AD7E98A85165}">
      <dsp:nvSpPr>
        <dsp:cNvPr id="0" name=""/>
        <dsp:cNvSpPr/>
      </dsp:nvSpPr>
      <dsp:spPr>
        <a:xfrm>
          <a:off x="5602895" y="2066067"/>
          <a:ext cx="1588359" cy="973716"/>
        </a:xfrm>
        <a:prstGeom prst="rect">
          <a:avLst/>
        </a:prstGeom>
        <a:noFill/>
        <a:ln>
          <a:noFill/>
        </a:ln>
        <a:effectLst/>
      </dsp:spPr>
      <dsp:style>
        <a:lnRef idx="0">
          <a:scrgbClr r="0" g="0" b="0"/>
        </a:lnRef>
        <a:fillRef idx="0">
          <a:scrgbClr r="0" g="0" b="0"/>
        </a:fillRef>
        <a:effectRef idx="0">
          <a:scrgbClr r="0" g="0" b="0"/>
        </a:effectRef>
        <a:fontRef idx="minor"/>
      </dsp:style>
    </dsp:sp>
    <dsp:sp modelId="{FC19CA2C-DCA1-497C-B53F-CD50DA6E1276}">
      <dsp:nvSpPr>
        <dsp:cNvPr id="0" name=""/>
        <dsp:cNvSpPr/>
      </dsp:nvSpPr>
      <dsp:spPr>
        <a:xfrm>
          <a:off x="7985435" y="1153021"/>
          <a:ext cx="555925" cy="5559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023DBE-4E25-460C-B5B1-BB2D888B0148}">
      <dsp:nvSpPr>
        <dsp:cNvPr id="0" name=""/>
        <dsp:cNvSpPr/>
      </dsp:nvSpPr>
      <dsp:spPr>
        <a:xfrm>
          <a:off x="7469218" y="1790077"/>
          <a:ext cx="1588359" cy="238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kern="1200"/>
            <a:t>2014</a:t>
          </a:r>
          <a:endParaRPr lang="en-IN" sz="1500" kern="1200"/>
        </a:p>
      </dsp:txBody>
      <dsp:txXfrm>
        <a:off x="7469218" y="1790077"/>
        <a:ext cx="1588359" cy="238253"/>
      </dsp:txXfrm>
    </dsp:sp>
    <dsp:sp modelId="{04303574-B4D8-477A-A91A-E59D0DE6A86F}">
      <dsp:nvSpPr>
        <dsp:cNvPr id="0" name=""/>
        <dsp:cNvSpPr/>
      </dsp:nvSpPr>
      <dsp:spPr>
        <a:xfrm>
          <a:off x="7469218" y="2066067"/>
          <a:ext cx="1588359" cy="973716"/>
        </a:xfrm>
        <a:prstGeom prst="rect">
          <a:avLst/>
        </a:prstGeom>
        <a:noFill/>
        <a:ln>
          <a:noFill/>
        </a:ln>
        <a:effectLst/>
      </dsp:spPr>
      <dsp:style>
        <a:lnRef idx="0">
          <a:scrgbClr r="0" g="0" b="0"/>
        </a:lnRef>
        <a:fillRef idx="0">
          <a:scrgbClr r="0" g="0" b="0"/>
        </a:fillRef>
        <a:effectRef idx="0">
          <a:scrgbClr r="0" g="0" b="0"/>
        </a:effectRef>
        <a:fontRef idx="minor"/>
      </dsp:style>
    </dsp:sp>
    <dsp:sp modelId="{3F9BD2CA-09CB-46F3-8757-E53BFEA21948}">
      <dsp:nvSpPr>
        <dsp:cNvPr id="0" name=""/>
        <dsp:cNvSpPr/>
      </dsp:nvSpPr>
      <dsp:spPr>
        <a:xfrm>
          <a:off x="9851757" y="1153021"/>
          <a:ext cx="555925" cy="5559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446BCA-4552-4E88-8C2E-640B046A80DE}">
      <dsp:nvSpPr>
        <dsp:cNvPr id="0" name=""/>
        <dsp:cNvSpPr/>
      </dsp:nvSpPr>
      <dsp:spPr>
        <a:xfrm>
          <a:off x="9335540" y="1790077"/>
          <a:ext cx="1588359" cy="238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b="1" kern="1200"/>
            <a:t>2024</a:t>
          </a:r>
          <a:endParaRPr lang="en-IN" sz="1500" kern="1200"/>
        </a:p>
      </dsp:txBody>
      <dsp:txXfrm>
        <a:off x="9335540" y="1790077"/>
        <a:ext cx="1588359" cy="238253"/>
      </dsp:txXfrm>
    </dsp:sp>
    <dsp:sp modelId="{696B9D4F-ADDF-43CA-B384-E59E77D93295}">
      <dsp:nvSpPr>
        <dsp:cNvPr id="0" name=""/>
        <dsp:cNvSpPr/>
      </dsp:nvSpPr>
      <dsp:spPr>
        <a:xfrm>
          <a:off x="9335540" y="2066067"/>
          <a:ext cx="1588359" cy="97371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98CAC-6988-4020-A771-DD8F564C3FD1}">
      <dsp:nvSpPr>
        <dsp:cNvPr id="0" name=""/>
        <dsp:cNvSpPr/>
      </dsp:nvSpPr>
      <dsp:spPr>
        <a:xfrm>
          <a:off x="0" y="1525772"/>
          <a:ext cx="9633098"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86924655-961F-49DA-A3E0-D6EE22C9C2EA}">
      <dsp:nvSpPr>
        <dsp:cNvPr id="0" name=""/>
        <dsp:cNvSpPr/>
      </dsp:nvSpPr>
      <dsp:spPr>
        <a:xfrm rot="8100000">
          <a:off x="47022" y="351630"/>
          <a:ext cx="224407" cy="224407"/>
        </a:xfrm>
        <a:prstGeom prst="teardrop">
          <a:avLst>
            <a:gd name="adj" fmla="val 11500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0555D-63F1-44F4-B212-E016C2BC4644}">
      <dsp:nvSpPr>
        <dsp:cNvPr id="0" name=""/>
        <dsp:cNvSpPr/>
      </dsp:nvSpPr>
      <dsp:spPr>
        <a:xfrm>
          <a:off x="71951" y="376560"/>
          <a:ext cx="174548" cy="174548"/>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581E8D84-B3D8-49B3-BB14-D4B8AC22E92D}">
      <dsp:nvSpPr>
        <dsp:cNvPr id="0" name=""/>
        <dsp:cNvSpPr/>
      </dsp:nvSpPr>
      <dsp:spPr>
        <a:xfrm>
          <a:off x="317906" y="622514"/>
          <a:ext cx="3203525" cy="903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endParaRPr lang="en-US" sz="1500" kern="1200"/>
        </a:p>
      </dsp:txBody>
      <dsp:txXfrm>
        <a:off x="317906" y="622514"/>
        <a:ext cx="3203525" cy="903257"/>
      </dsp:txXfrm>
    </dsp:sp>
    <dsp:sp modelId="{8F224472-49DB-4C34-A719-B64F1A9AF3AF}">
      <dsp:nvSpPr>
        <dsp:cNvPr id="0" name=""/>
        <dsp:cNvSpPr/>
      </dsp:nvSpPr>
      <dsp:spPr>
        <a:xfrm>
          <a:off x="317906" y="305154"/>
          <a:ext cx="3203525" cy="31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2010</a:t>
          </a:r>
        </a:p>
      </dsp:txBody>
      <dsp:txXfrm>
        <a:off x="317906" y="305154"/>
        <a:ext cx="3203525" cy="317360"/>
      </dsp:txXfrm>
    </dsp:sp>
    <dsp:sp modelId="{FF85DFEC-5658-485D-A7E6-507AED3CCE02}">
      <dsp:nvSpPr>
        <dsp:cNvPr id="0" name=""/>
        <dsp:cNvSpPr/>
      </dsp:nvSpPr>
      <dsp:spPr>
        <a:xfrm>
          <a:off x="159225" y="622514"/>
          <a:ext cx="0" cy="903257"/>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6EB13BB-0F89-4440-97D9-A8F975C0D0CB}">
      <dsp:nvSpPr>
        <dsp:cNvPr id="0" name=""/>
        <dsp:cNvSpPr/>
      </dsp:nvSpPr>
      <dsp:spPr>
        <a:xfrm>
          <a:off x="130194" y="1497209"/>
          <a:ext cx="57124" cy="57124"/>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774BE6-9BD5-4ABD-826B-5DA5CD66B639}">
      <dsp:nvSpPr>
        <dsp:cNvPr id="0" name=""/>
        <dsp:cNvSpPr/>
      </dsp:nvSpPr>
      <dsp:spPr>
        <a:xfrm rot="18900000">
          <a:off x="1971134" y="2475505"/>
          <a:ext cx="224407" cy="224407"/>
        </a:xfrm>
        <a:prstGeom prst="teardrop">
          <a:avLst>
            <a:gd name="adj" fmla="val 115000"/>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01AFD9-9C3C-45CE-8A78-227BB8299435}">
      <dsp:nvSpPr>
        <dsp:cNvPr id="0" name=""/>
        <dsp:cNvSpPr/>
      </dsp:nvSpPr>
      <dsp:spPr>
        <a:xfrm>
          <a:off x="1996064" y="2500435"/>
          <a:ext cx="174548" cy="174548"/>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42BBC508-4623-4506-A2B2-E0E4A26D2C78}">
      <dsp:nvSpPr>
        <dsp:cNvPr id="0" name=""/>
        <dsp:cNvSpPr/>
      </dsp:nvSpPr>
      <dsp:spPr>
        <a:xfrm>
          <a:off x="2242018" y="1525772"/>
          <a:ext cx="3203525" cy="903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endParaRPr lang="en-US" sz="1500" kern="1200"/>
        </a:p>
      </dsp:txBody>
      <dsp:txXfrm>
        <a:off x="2242018" y="1525772"/>
        <a:ext cx="3203525" cy="903257"/>
      </dsp:txXfrm>
    </dsp:sp>
    <dsp:sp modelId="{95390A7A-23F1-478E-8578-83F85C1CFFCB}">
      <dsp:nvSpPr>
        <dsp:cNvPr id="0" name=""/>
        <dsp:cNvSpPr/>
      </dsp:nvSpPr>
      <dsp:spPr>
        <a:xfrm>
          <a:off x="2242018" y="2429029"/>
          <a:ext cx="3203525" cy="31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2011</a:t>
          </a:r>
        </a:p>
      </dsp:txBody>
      <dsp:txXfrm>
        <a:off x="2242018" y="2429029"/>
        <a:ext cx="3203525" cy="317360"/>
      </dsp:txXfrm>
    </dsp:sp>
    <dsp:sp modelId="{A8EC4A64-3793-4DD5-B921-2546D6BEBB19}">
      <dsp:nvSpPr>
        <dsp:cNvPr id="0" name=""/>
        <dsp:cNvSpPr/>
      </dsp:nvSpPr>
      <dsp:spPr>
        <a:xfrm>
          <a:off x="2083338" y="1525772"/>
          <a:ext cx="0" cy="903257"/>
        </a:xfrm>
        <a:prstGeom prst="line">
          <a:avLst/>
        </a:prstGeom>
        <a:noFill/>
        <a:ln w="12700" cap="flat" cmpd="sng" algn="ctr">
          <a:solidFill>
            <a:schemeClr val="accent2">
              <a:hueOff val="2147871"/>
              <a:satOff val="-6164"/>
              <a:lumOff val="-9870"/>
              <a:alphaOff val="0"/>
            </a:schemeClr>
          </a:solidFill>
          <a:prstDash val="dash"/>
          <a:miter lim="800000"/>
        </a:ln>
        <a:effectLst/>
      </dsp:spPr>
      <dsp:style>
        <a:lnRef idx="1">
          <a:scrgbClr r="0" g="0" b="0"/>
        </a:lnRef>
        <a:fillRef idx="0">
          <a:scrgbClr r="0" g="0" b="0"/>
        </a:fillRef>
        <a:effectRef idx="0">
          <a:scrgbClr r="0" g="0" b="0"/>
        </a:effectRef>
        <a:fontRef idx="minor"/>
      </dsp:style>
    </dsp:sp>
    <dsp:sp modelId="{124D7242-5BC7-4A80-AEBD-0D61E5002B43}">
      <dsp:nvSpPr>
        <dsp:cNvPr id="0" name=""/>
        <dsp:cNvSpPr/>
      </dsp:nvSpPr>
      <dsp:spPr>
        <a:xfrm>
          <a:off x="2054306" y="1497209"/>
          <a:ext cx="57124" cy="57124"/>
        </a:xfrm>
        <a:prstGeom prst="ellipse">
          <a:avLst/>
        </a:prstGeom>
        <a:solidFill>
          <a:schemeClr val="accent2">
            <a:hueOff val="2147871"/>
            <a:satOff val="-6164"/>
            <a:lumOff val="-987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7FCC2B-A65C-4A4F-8E2C-609892EA096D}">
      <dsp:nvSpPr>
        <dsp:cNvPr id="0" name=""/>
        <dsp:cNvSpPr/>
      </dsp:nvSpPr>
      <dsp:spPr>
        <a:xfrm rot="8100000">
          <a:off x="3895247" y="351630"/>
          <a:ext cx="224407" cy="224407"/>
        </a:xfrm>
        <a:prstGeom prst="teardrop">
          <a:avLst>
            <a:gd name="adj" fmla="val 115000"/>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82BAF-2C7F-4A52-B057-DF448EA72AFF}">
      <dsp:nvSpPr>
        <dsp:cNvPr id="0" name=""/>
        <dsp:cNvSpPr/>
      </dsp:nvSpPr>
      <dsp:spPr>
        <a:xfrm>
          <a:off x="3920176" y="376560"/>
          <a:ext cx="174548" cy="174548"/>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159AD28D-7BB1-4A1A-B0DF-19CFAC89410A}">
      <dsp:nvSpPr>
        <dsp:cNvPr id="0" name=""/>
        <dsp:cNvSpPr/>
      </dsp:nvSpPr>
      <dsp:spPr>
        <a:xfrm>
          <a:off x="4166131" y="622514"/>
          <a:ext cx="3203525" cy="903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endParaRPr lang="en-US" sz="1500" kern="1200"/>
        </a:p>
      </dsp:txBody>
      <dsp:txXfrm>
        <a:off x="4166131" y="622514"/>
        <a:ext cx="3203525" cy="903257"/>
      </dsp:txXfrm>
    </dsp:sp>
    <dsp:sp modelId="{5C5842E0-2DEE-4966-A1C5-232A3431AD2A}">
      <dsp:nvSpPr>
        <dsp:cNvPr id="0" name=""/>
        <dsp:cNvSpPr/>
      </dsp:nvSpPr>
      <dsp:spPr>
        <a:xfrm>
          <a:off x="4166131" y="305154"/>
          <a:ext cx="3203525" cy="31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2012</a:t>
          </a:r>
        </a:p>
      </dsp:txBody>
      <dsp:txXfrm>
        <a:off x="4166131" y="305154"/>
        <a:ext cx="3203525" cy="317360"/>
      </dsp:txXfrm>
    </dsp:sp>
    <dsp:sp modelId="{65D617B6-BE55-4301-8BC8-8F9F7D99B747}">
      <dsp:nvSpPr>
        <dsp:cNvPr id="0" name=""/>
        <dsp:cNvSpPr/>
      </dsp:nvSpPr>
      <dsp:spPr>
        <a:xfrm>
          <a:off x="4007451" y="622514"/>
          <a:ext cx="0" cy="903257"/>
        </a:xfrm>
        <a:prstGeom prst="line">
          <a:avLst/>
        </a:prstGeom>
        <a:noFill/>
        <a:ln w="12700" cap="flat" cmpd="sng" algn="ctr">
          <a:solidFill>
            <a:schemeClr val="accent2">
              <a:hueOff val="4295743"/>
              <a:satOff val="-12329"/>
              <a:lumOff val="-19739"/>
              <a:alphaOff val="0"/>
            </a:schemeClr>
          </a:solidFill>
          <a:prstDash val="dash"/>
          <a:miter lim="800000"/>
        </a:ln>
        <a:effectLst/>
      </dsp:spPr>
      <dsp:style>
        <a:lnRef idx="1">
          <a:scrgbClr r="0" g="0" b="0"/>
        </a:lnRef>
        <a:fillRef idx="0">
          <a:scrgbClr r="0" g="0" b="0"/>
        </a:fillRef>
        <a:effectRef idx="0">
          <a:scrgbClr r="0" g="0" b="0"/>
        </a:effectRef>
        <a:fontRef idx="minor"/>
      </dsp:style>
    </dsp:sp>
    <dsp:sp modelId="{52A4CE88-1899-4CA2-893D-3F08D1C7B7CA}">
      <dsp:nvSpPr>
        <dsp:cNvPr id="0" name=""/>
        <dsp:cNvSpPr/>
      </dsp:nvSpPr>
      <dsp:spPr>
        <a:xfrm>
          <a:off x="3978419" y="1497209"/>
          <a:ext cx="57124" cy="57124"/>
        </a:xfrm>
        <a:prstGeom prst="ellipse">
          <a:avLst/>
        </a:prstGeom>
        <a:solidFill>
          <a:schemeClr val="accent2">
            <a:hueOff val="4295743"/>
            <a:satOff val="-12329"/>
            <a:lumOff val="-1973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4DBD6-5B35-4530-AE76-0481E4F433CC}">
      <dsp:nvSpPr>
        <dsp:cNvPr id="0" name=""/>
        <dsp:cNvSpPr/>
      </dsp:nvSpPr>
      <dsp:spPr>
        <a:xfrm rot="18900000">
          <a:off x="5819359" y="2475505"/>
          <a:ext cx="224407" cy="224407"/>
        </a:xfrm>
        <a:prstGeom prst="teardrop">
          <a:avLst>
            <a:gd name="adj" fmla="val 115000"/>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FCE40-1BAE-40BC-B1CE-282D17389434}">
      <dsp:nvSpPr>
        <dsp:cNvPr id="0" name=""/>
        <dsp:cNvSpPr/>
      </dsp:nvSpPr>
      <dsp:spPr>
        <a:xfrm>
          <a:off x="5844289" y="2500435"/>
          <a:ext cx="174548" cy="174548"/>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21B8AF91-6A14-479D-A078-3242F86C4DF6}">
      <dsp:nvSpPr>
        <dsp:cNvPr id="0" name=""/>
        <dsp:cNvSpPr/>
      </dsp:nvSpPr>
      <dsp:spPr>
        <a:xfrm>
          <a:off x="6090243" y="1525772"/>
          <a:ext cx="3203525" cy="903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endParaRPr lang="en-US" sz="1500" kern="1200"/>
        </a:p>
      </dsp:txBody>
      <dsp:txXfrm>
        <a:off x="6090243" y="1525772"/>
        <a:ext cx="3203525" cy="903257"/>
      </dsp:txXfrm>
    </dsp:sp>
    <dsp:sp modelId="{0C47E242-B301-4918-89C7-E7530408E8C2}">
      <dsp:nvSpPr>
        <dsp:cNvPr id="0" name=""/>
        <dsp:cNvSpPr/>
      </dsp:nvSpPr>
      <dsp:spPr>
        <a:xfrm>
          <a:off x="6090243" y="2429029"/>
          <a:ext cx="3203525" cy="31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2013</a:t>
          </a:r>
        </a:p>
      </dsp:txBody>
      <dsp:txXfrm>
        <a:off x="6090243" y="2429029"/>
        <a:ext cx="3203525" cy="317360"/>
      </dsp:txXfrm>
    </dsp:sp>
    <dsp:sp modelId="{3477C3F8-5BCC-4E8C-8134-2325DF75A56C}">
      <dsp:nvSpPr>
        <dsp:cNvPr id="0" name=""/>
        <dsp:cNvSpPr/>
      </dsp:nvSpPr>
      <dsp:spPr>
        <a:xfrm>
          <a:off x="5931563" y="1525772"/>
          <a:ext cx="0" cy="903257"/>
        </a:xfrm>
        <a:prstGeom prst="line">
          <a:avLst/>
        </a:prstGeom>
        <a:noFill/>
        <a:ln w="12700" cap="flat" cmpd="sng" algn="ctr">
          <a:solidFill>
            <a:schemeClr val="accent2">
              <a:hueOff val="6443614"/>
              <a:satOff val="-18493"/>
              <a:lumOff val="-29609"/>
              <a:alphaOff val="0"/>
            </a:schemeClr>
          </a:solidFill>
          <a:prstDash val="dash"/>
          <a:miter lim="800000"/>
        </a:ln>
        <a:effectLst/>
      </dsp:spPr>
      <dsp:style>
        <a:lnRef idx="1">
          <a:scrgbClr r="0" g="0" b="0"/>
        </a:lnRef>
        <a:fillRef idx="0">
          <a:scrgbClr r="0" g="0" b="0"/>
        </a:fillRef>
        <a:effectRef idx="0">
          <a:scrgbClr r="0" g="0" b="0"/>
        </a:effectRef>
        <a:fontRef idx="minor"/>
      </dsp:style>
    </dsp:sp>
    <dsp:sp modelId="{242A4665-CE13-4266-B4DF-085DDC08FC29}">
      <dsp:nvSpPr>
        <dsp:cNvPr id="0" name=""/>
        <dsp:cNvSpPr/>
      </dsp:nvSpPr>
      <dsp:spPr>
        <a:xfrm>
          <a:off x="5902531" y="1497209"/>
          <a:ext cx="57124" cy="57124"/>
        </a:xfrm>
        <a:prstGeom prst="ellipse">
          <a:avLst/>
        </a:prstGeom>
        <a:solidFill>
          <a:schemeClr val="accent2">
            <a:hueOff val="6443614"/>
            <a:satOff val="-18493"/>
            <a:lumOff val="-2960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679DB-03B4-4374-8ABE-32AA18D649EC}">
      <dsp:nvSpPr>
        <dsp:cNvPr id="0" name=""/>
        <dsp:cNvSpPr/>
      </dsp:nvSpPr>
      <dsp:spPr>
        <a:xfrm>
          <a:off x="0" y="1866899"/>
          <a:ext cx="108204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0E2E08-222C-4C37-893A-B7C69A20B16D}">
      <dsp:nvSpPr>
        <dsp:cNvPr id="0" name=""/>
        <dsp:cNvSpPr/>
      </dsp:nvSpPr>
      <dsp:spPr>
        <a:xfrm>
          <a:off x="260947" y="1157477"/>
          <a:ext cx="3807850" cy="44805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2010</a:t>
          </a:r>
        </a:p>
      </dsp:txBody>
      <dsp:txXfrm>
        <a:off x="260947" y="1157477"/>
        <a:ext cx="3807850" cy="448055"/>
      </dsp:txXfrm>
    </dsp:sp>
    <dsp:sp modelId="{17CA76C7-4ED5-4BF3-84D6-41293535A038}">
      <dsp:nvSpPr>
        <dsp:cNvPr id="0" name=""/>
        <dsp:cNvSpPr/>
      </dsp:nvSpPr>
      <dsp:spPr>
        <a:xfrm>
          <a:off x="260947" y="706061"/>
          <a:ext cx="3807850" cy="451416"/>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endParaRPr lang="en-US" sz="1300" kern="1200"/>
        </a:p>
      </dsp:txBody>
      <dsp:txXfrm>
        <a:off x="260947" y="706061"/>
        <a:ext cx="3807850" cy="451416"/>
      </dsp:txXfrm>
    </dsp:sp>
    <dsp:sp modelId="{09BECD13-4555-4C48-BC16-036A665A16D1}">
      <dsp:nvSpPr>
        <dsp:cNvPr id="0" name=""/>
        <dsp:cNvSpPr/>
      </dsp:nvSpPr>
      <dsp:spPr>
        <a:xfrm>
          <a:off x="2164872" y="1605533"/>
          <a:ext cx="0" cy="261365"/>
        </a:xfrm>
        <a:prstGeom prst="line">
          <a:avLst/>
        </a:prstGeom>
        <a:noFill/>
        <a:ln w="1270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AB95C2B-95E7-4417-AF05-100973BEB176}">
      <dsp:nvSpPr>
        <dsp:cNvPr id="0" name=""/>
        <dsp:cNvSpPr/>
      </dsp:nvSpPr>
      <dsp:spPr>
        <a:xfrm>
          <a:off x="2424498" y="2128265"/>
          <a:ext cx="3807850" cy="448055"/>
        </a:xfrm>
        <a:prstGeom prst="rect">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2015</a:t>
          </a:r>
        </a:p>
      </dsp:txBody>
      <dsp:txXfrm>
        <a:off x="2424498" y="2128265"/>
        <a:ext cx="3807850" cy="448055"/>
      </dsp:txXfrm>
    </dsp:sp>
    <dsp:sp modelId="{7C306DDA-DA14-466A-99DF-F426F25B54AC}">
      <dsp:nvSpPr>
        <dsp:cNvPr id="0" name=""/>
        <dsp:cNvSpPr/>
      </dsp:nvSpPr>
      <dsp:spPr>
        <a:xfrm>
          <a:off x="2424498" y="2576321"/>
          <a:ext cx="3807850" cy="451416"/>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endParaRPr lang="en-US" sz="1300" kern="1200"/>
        </a:p>
      </dsp:txBody>
      <dsp:txXfrm>
        <a:off x="2424498" y="2576321"/>
        <a:ext cx="3807850" cy="451416"/>
      </dsp:txXfrm>
    </dsp:sp>
    <dsp:sp modelId="{5C12EF31-F547-448B-B634-A13032810147}">
      <dsp:nvSpPr>
        <dsp:cNvPr id="0" name=""/>
        <dsp:cNvSpPr/>
      </dsp:nvSpPr>
      <dsp:spPr>
        <a:xfrm>
          <a:off x="4328424" y="1866899"/>
          <a:ext cx="0" cy="261365"/>
        </a:xfrm>
        <a:prstGeom prst="line">
          <a:avLst/>
        </a:prstGeom>
        <a:noFill/>
        <a:ln w="12700" cap="flat" cmpd="sng" algn="ctr">
          <a:solidFill>
            <a:schemeClr val="accent2">
              <a:hueOff val="2147871"/>
              <a:satOff val="-6164"/>
              <a:lumOff val="-987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79A68BE-566E-4F06-86F5-F8F9007AF3D5}">
      <dsp:nvSpPr>
        <dsp:cNvPr id="0" name=""/>
        <dsp:cNvSpPr/>
      </dsp:nvSpPr>
      <dsp:spPr>
        <a:xfrm rot="2700000">
          <a:off x="2135830" y="1837857"/>
          <a:ext cx="58084" cy="58084"/>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AC832-C4FB-47F7-BA35-31712231A263}">
      <dsp:nvSpPr>
        <dsp:cNvPr id="0" name=""/>
        <dsp:cNvSpPr/>
      </dsp:nvSpPr>
      <dsp:spPr>
        <a:xfrm rot="2700000">
          <a:off x="4299382" y="1837857"/>
          <a:ext cx="58084" cy="58084"/>
        </a:xfrm>
        <a:prstGeom prst="rect">
          <a:avLst/>
        </a:prstGeom>
        <a:solidFill>
          <a:schemeClr val="accent2">
            <a:hueOff val="2147871"/>
            <a:satOff val="-6164"/>
            <a:lumOff val="-987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2A971-274C-4EEE-8CBD-4FDAA83BC8C6}">
      <dsp:nvSpPr>
        <dsp:cNvPr id="0" name=""/>
        <dsp:cNvSpPr/>
      </dsp:nvSpPr>
      <dsp:spPr>
        <a:xfrm>
          <a:off x="4588050" y="1157477"/>
          <a:ext cx="3807850" cy="448055"/>
        </a:xfrm>
        <a:prstGeom prst="rect">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2020</a:t>
          </a:r>
        </a:p>
      </dsp:txBody>
      <dsp:txXfrm>
        <a:off x="4588050" y="1157477"/>
        <a:ext cx="3807850" cy="448055"/>
      </dsp:txXfrm>
    </dsp:sp>
    <dsp:sp modelId="{11FFFF1A-9F21-43B3-BF30-C55BD06421B5}">
      <dsp:nvSpPr>
        <dsp:cNvPr id="0" name=""/>
        <dsp:cNvSpPr/>
      </dsp:nvSpPr>
      <dsp:spPr>
        <a:xfrm>
          <a:off x="4588050" y="706061"/>
          <a:ext cx="3807850" cy="451416"/>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endParaRPr lang="en-US" sz="1300" kern="1200"/>
        </a:p>
      </dsp:txBody>
      <dsp:txXfrm>
        <a:off x="4588050" y="706061"/>
        <a:ext cx="3807850" cy="451416"/>
      </dsp:txXfrm>
    </dsp:sp>
    <dsp:sp modelId="{93E85D25-72C6-488C-9930-CD6954CAED13}">
      <dsp:nvSpPr>
        <dsp:cNvPr id="0" name=""/>
        <dsp:cNvSpPr/>
      </dsp:nvSpPr>
      <dsp:spPr>
        <a:xfrm>
          <a:off x="6491975" y="1605533"/>
          <a:ext cx="0" cy="261365"/>
        </a:xfrm>
        <a:prstGeom prst="line">
          <a:avLst/>
        </a:prstGeom>
        <a:noFill/>
        <a:ln w="12700" cap="flat" cmpd="sng" algn="ctr">
          <a:solidFill>
            <a:schemeClr val="accent2">
              <a:hueOff val="4295743"/>
              <a:satOff val="-12329"/>
              <a:lumOff val="-19739"/>
              <a:alphaOff val="0"/>
            </a:schemeClr>
          </a:solidFill>
          <a:prstDash val="solid"/>
          <a:miter lim="800000"/>
        </a:ln>
        <a:effectLst/>
      </dsp:spPr>
      <dsp:style>
        <a:lnRef idx="1">
          <a:scrgbClr r="0" g="0" b="0"/>
        </a:lnRef>
        <a:fillRef idx="0">
          <a:scrgbClr r="0" g="0" b="0"/>
        </a:fillRef>
        <a:effectRef idx="0">
          <a:scrgbClr r="0" g="0" b="0"/>
        </a:effectRef>
        <a:fontRef idx="minor"/>
      </dsp:style>
    </dsp:sp>
    <dsp:sp modelId="{F6E9EA5B-53AC-4237-BD27-98488FA06DD9}">
      <dsp:nvSpPr>
        <dsp:cNvPr id="0" name=""/>
        <dsp:cNvSpPr/>
      </dsp:nvSpPr>
      <dsp:spPr>
        <a:xfrm>
          <a:off x="6751602" y="2128265"/>
          <a:ext cx="3807850" cy="448055"/>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2024</a:t>
          </a:r>
        </a:p>
      </dsp:txBody>
      <dsp:txXfrm>
        <a:off x="6751602" y="2128265"/>
        <a:ext cx="3807850" cy="448055"/>
      </dsp:txXfrm>
    </dsp:sp>
    <dsp:sp modelId="{AB353ACE-16F7-4E0F-83B7-8614F118C1D1}">
      <dsp:nvSpPr>
        <dsp:cNvPr id="0" name=""/>
        <dsp:cNvSpPr/>
      </dsp:nvSpPr>
      <dsp:spPr>
        <a:xfrm>
          <a:off x="6751602" y="2576321"/>
          <a:ext cx="3807850" cy="451416"/>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endParaRPr lang="en-US" sz="1300" kern="1200"/>
        </a:p>
      </dsp:txBody>
      <dsp:txXfrm>
        <a:off x="6751602" y="2576321"/>
        <a:ext cx="3807850" cy="451416"/>
      </dsp:txXfrm>
    </dsp:sp>
    <dsp:sp modelId="{B1C76ED0-0904-4C26-89B2-FCDDE5380B6F}">
      <dsp:nvSpPr>
        <dsp:cNvPr id="0" name=""/>
        <dsp:cNvSpPr/>
      </dsp:nvSpPr>
      <dsp:spPr>
        <a:xfrm>
          <a:off x="8655527" y="1866899"/>
          <a:ext cx="0" cy="261365"/>
        </a:xfrm>
        <a:prstGeom prst="line">
          <a:avLst/>
        </a:prstGeom>
        <a:no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0">
          <a:scrgbClr r="0" g="0" b="0"/>
        </a:fillRef>
        <a:effectRef idx="0">
          <a:scrgbClr r="0" g="0" b="0"/>
        </a:effectRef>
        <a:fontRef idx="minor"/>
      </dsp:style>
    </dsp:sp>
    <dsp:sp modelId="{D26D430C-A8BD-467C-9023-412F7E422FBB}">
      <dsp:nvSpPr>
        <dsp:cNvPr id="0" name=""/>
        <dsp:cNvSpPr/>
      </dsp:nvSpPr>
      <dsp:spPr>
        <a:xfrm rot="2700000">
          <a:off x="6462933" y="1837857"/>
          <a:ext cx="58084" cy="58084"/>
        </a:xfrm>
        <a:prstGeom prst="rect">
          <a:avLst/>
        </a:prstGeom>
        <a:solidFill>
          <a:schemeClr val="accent2">
            <a:hueOff val="4295743"/>
            <a:satOff val="-12329"/>
            <a:lumOff val="-1973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15014-3829-4A2B-808E-2A6337A8AB87}">
      <dsp:nvSpPr>
        <dsp:cNvPr id="0" name=""/>
        <dsp:cNvSpPr/>
      </dsp:nvSpPr>
      <dsp:spPr>
        <a:xfrm rot="2700000">
          <a:off x="8626485" y="1837857"/>
          <a:ext cx="58084" cy="58084"/>
        </a:xfrm>
        <a:prstGeom prst="rect">
          <a:avLst/>
        </a:prstGeom>
        <a:solidFill>
          <a:schemeClr val="accent2">
            <a:hueOff val="6443614"/>
            <a:satOff val="-18493"/>
            <a:lumOff val="-2960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52BF0-F60A-4A8E-A10F-0FDD52EA20CA}">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611DA8-2697-42C2-8E13-FFC8D010981C}">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2010</a:t>
          </a:r>
        </a:p>
      </dsp:txBody>
      <dsp:txXfrm>
        <a:off x="100682" y="2427484"/>
        <a:ext cx="2370489" cy="720000"/>
      </dsp:txXfrm>
    </dsp:sp>
    <dsp:sp modelId="{7C47761A-A33F-4AD9-BF42-A99AB1D2A380}">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F7FE75-93E8-4C8D-B6D0-682B9309B4A7}">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2015</a:t>
          </a:r>
        </a:p>
      </dsp:txBody>
      <dsp:txXfrm>
        <a:off x="2886007" y="2427484"/>
        <a:ext cx="2370489" cy="720000"/>
      </dsp:txXfrm>
    </dsp:sp>
    <dsp:sp modelId="{549FA4D4-72DD-4BB2-A623-CA53A73561AE}">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406E88-CB68-4745-B225-79FAD7611B01}">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2020</a:t>
          </a:r>
        </a:p>
      </dsp:txBody>
      <dsp:txXfrm>
        <a:off x="5671332" y="2427484"/>
        <a:ext cx="2370489" cy="720000"/>
      </dsp:txXfrm>
    </dsp:sp>
    <dsp:sp modelId="{67854D61-1091-42FA-BDB4-5E3E8478BFC9}">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FFA08-A550-4B30-A63A-8419EBDBB8C8}">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2024</a:t>
          </a:r>
        </a:p>
      </dsp:txBody>
      <dsp:txXfrm>
        <a:off x="8456657" y="2427484"/>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7A7DF-D7E4-B69F-1627-4DE9D476DF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EC37B3D-D3BB-10D8-126E-12246B93B1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E695E7-6B82-22BB-8073-C6716D381572}"/>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5" name="Footer Placeholder 4">
            <a:extLst>
              <a:ext uri="{FF2B5EF4-FFF2-40B4-BE49-F238E27FC236}">
                <a16:creationId xmlns:a16="http://schemas.microsoft.com/office/drawing/2014/main" id="{F63D0098-14C4-65A5-A34E-5411BE2119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7C1904-F300-97C6-780F-567AE118045A}"/>
              </a:ext>
            </a:extLst>
          </p:cNvPr>
          <p:cNvSpPr>
            <a:spLocks noGrp="1"/>
          </p:cNvSpPr>
          <p:nvPr>
            <p:ph type="sldNum" sz="quarter" idx="12"/>
          </p:nvPr>
        </p:nvSpPr>
        <p:spPr/>
        <p:txBody>
          <a:bodyPr/>
          <a:lstStyle/>
          <a:p>
            <a:fld id="{B7036EFF-4CBB-4E23-B0E0-B7C3C2278A5B}" type="slidenum">
              <a:rPr lang="en-IN" smtClean="0"/>
              <a:t>‹#›</a:t>
            </a:fld>
            <a:endParaRPr lang="en-IN"/>
          </a:p>
        </p:txBody>
      </p:sp>
    </p:spTree>
    <p:extLst>
      <p:ext uri="{BB962C8B-B14F-4D97-AF65-F5344CB8AC3E}">
        <p14:creationId xmlns:p14="http://schemas.microsoft.com/office/powerpoint/2010/main" val="308189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0C42-BAA9-2AC4-96C6-9B54BBDB17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F4CCD18-9454-41A4-7174-0CF9D91C58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AB48623-5834-3433-6125-32CA82C28A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7DA8A8-F497-2DBC-302D-259702C74056}"/>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6" name="Footer Placeholder 5">
            <a:extLst>
              <a:ext uri="{FF2B5EF4-FFF2-40B4-BE49-F238E27FC236}">
                <a16:creationId xmlns:a16="http://schemas.microsoft.com/office/drawing/2014/main" id="{B32A9442-7695-BA95-B396-7565DD1EDC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308CDF-C594-B830-F8D7-40E69B86424A}"/>
              </a:ext>
            </a:extLst>
          </p:cNvPr>
          <p:cNvSpPr>
            <a:spLocks noGrp="1"/>
          </p:cNvSpPr>
          <p:nvPr>
            <p:ph type="sldNum" sz="quarter" idx="12"/>
          </p:nvPr>
        </p:nvSpPr>
        <p:spPr/>
        <p:txBody>
          <a:bodyPr/>
          <a:lstStyle/>
          <a:p>
            <a:fld id="{B7036EFF-4CBB-4E23-B0E0-B7C3C2278A5B}" type="slidenum">
              <a:rPr lang="en-IN" smtClean="0"/>
              <a:t>‹#›</a:t>
            </a:fld>
            <a:endParaRPr lang="en-IN"/>
          </a:p>
        </p:txBody>
      </p:sp>
    </p:spTree>
    <p:extLst>
      <p:ext uri="{BB962C8B-B14F-4D97-AF65-F5344CB8AC3E}">
        <p14:creationId xmlns:p14="http://schemas.microsoft.com/office/powerpoint/2010/main" val="358761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6E6E-88FA-F6A0-0C99-FB102D30C8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1B8712-1935-2E93-478C-9EEC5B9ADF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4BA677-00C7-D109-086D-B45FACB193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517DD8-4316-E40E-DDF1-B35DE277309F}"/>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6" name="Footer Placeholder 5">
            <a:extLst>
              <a:ext uri="{FF2B5EF4-FFF2-40B4-BE49-F238E27FC236}">
                <a16:creationId xmlns:a16="http://schemas.microsoft.com/office/drawing/2014/main" id="{3103DF91-2F08-0079-403E-9E82FAA60C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FC38FD-5183-30CC-0052-911062D8038D}"/>
              </a:ext>
            </a:extLst>
          </p:cNvPr>
          <p:cNvSpPr>
            <a:spLocks noGrp="1"/>
          </p:cNvSpPr>
          <p:nvPr>
            <p:ph type="sldNum" sz="quarter" idx="12"/>
          </p:nvPr>
        </p:nvSpPr>
        <p:spPr/>
        <p:txBody>
          <a:bodyPr/>
          <a:lstStyle/>
          <a:p>
            <a:fld id="{B7036EFF-4CBB-4E23-B0E0-B7C3C2278A5B}" type="slidenum">
              <a:rPr lang="en-IN" smtClean="0"/>
              <a:t>‹#›</a:t>
            </a:fld>
            <a:endParaRPr lang="en-IN"/>
          </a:p>
        </p:txBody>
      </p:sp>
    </p:spTree>
    <p:extLst>
      <p:ext uri="{BB962C8B-B14F-4D97-AF65-F5344CB8AC3E}">
        <p14:creationId xmlns:p14="http://schemas.microsoft.com/office/powerpoint/2010/main" val="2603742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E6BE-3865-2202-4132-F9969BC3AB8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51C38F-7A5E-78B3-ECDF-DF85E64DA6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2F9CE2-3E43-B526-01A7-F98EC45A0CD6}"/>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5" name="Footer Placeholder 4">
            <a:extLst>
              <a:ext uri="{FF2B5EF4-FFF2-40B4-BE49-F238E27FC236}">
                <a16:creationId xmlns:a16="http://schemas.microsoft.com/office/drawing/2014/main" id="{9FF6495A-5873-23BA-9748-F133AC17BC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8CA604-F138-80A3-6702-DFC0ABA0A75E}"/>
              </a:ext>
            </a:extLst>
          </p:cNvPr>
          <p:cNvSpPr>
            <a:spLocks noGrp="1"/>
          </p:cNvSpPr>
          <p:nvPr>
            <p:ph type="sldNum" sz="quarter" idx="12"/>
          </p:nvPr>
        </p:nvSpPr>
        <p:spPr/>
        <p:txBody>
          <a:bodyPr/>
          <a:lstStyle/>
          <a:p>
            <a:fld id="{B7036EFF-4CBB-4E23-B0E0-B7C3C2278A5B}" type="slidenum">
              <a:rPr lang="en-IN" smtClean="0"/>
              <a:t>‹#›</a:t>
            </a:fld>
            <a:endParaRPr lang="en-IN"/>
          </a:p>
        </p:txBody>
      </p:sp>
    </p:spTree>
    <p:extLst>
      <p:ext uri="{BB962C8B-B14F-4D97-AF65-F5344CB8AC3E}">
        <p14:creationId xmlns:p14="http://schemas.microsoft.com/office/powerpoint/2010/main" val="4065901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05F97-96F7-4F2A-2CBF-1471A91EA6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1FE7A8-6E42-610B-34A5-1D5A9F903D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DA4125-79F6-661A-A2D2-B566F266BC15}"/>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5" name="Footer Placeholder 4">
            <a:extLst>
              <a:ext uri="{FF2B5EF4-FFF2-40B4-BE49-F238E27FC236}">
                <a16:creationId xmlns:a16="http://schemas.microsoft.com/office/drawing/2014/main" id="{FCD798C0-1811-E9EF-A31A-2C94ABA49B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ED7227-C7A4-2A19-ED70-86295A7EE72E}"/>
              </a:ext>
            </a:extLst>
          </p:cNvPr>
          <p:cNvSpPr>
            <a:spLocks noGrp="1"/>
          </p:cNvSpPr>
          <p:nvPr>
            <p:ph type="sldNum" sz="quarter" idx="12"/>
          </p:nvPr>
        </p:nvSpPr>
        <p:spPr/>
        <p:txBody>
          <a:bodyPr/>
          <a:lstStyle/>
          <a:p>
            <a:fld id="{B7036EFF-4CBB-4E23-B0E0-B7C3C2278A5B}" type="slidenum">
              <a:rPr lang="en-IN" smtClean="0"/>
              <a:t>‹#›</a:t>
            </a:fld>
            <a:endParaRPr lang="en-IN"/>
          </a:p>
        </p:txBody>
      </p:sp>
    </p:spTree>
    <p:extLst>
      <p:ext uri="{BB962C8B-B14F-4D97-AF65-F5344CB8AC3E}">
        <p14:creationId xmlns:p14="http://schemas.microsoft.com/office/powerpoint/2010/main" val="2963141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4CE03-E0BF-9015-4194-4F04C11BA9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5F225C-57C2-867A-2D49-78B593230C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127E3D-1FF7-C54E-45EB-5AAC267AB6E1}"/>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5" name="Footer Placeholder 4">
            <a:extLst>
              <a:ext uri="{FF2B5EF4-FFF2-40B4-BE49-F238E27FC236}">
                <a16:creationId xmlns:a16="http://schemas.microsoft.com/office/drawing/2014/main" id="{00524E42-8093-98FE-70CE-83589F6CA7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F3EEF9-4D8F-6E73-599F-3F0B50CCC0E0}"/>
              </a:ext>
            </a:extLst>
          </p:cNvPr>
          <p:cNvSpPr>
            <a:spLocks noGrp="1"/>
          </p:cNvSpPr>
          <p:nvPr>
            <p:ph type="sldNum" sz="quarter" idx="12"/>
          </p:nvPr>
        </p:nvSpPr>
        <p:spPr/>
        <p:txBody>
          <a:bodyPr/>
          <a:lstStyle/>
          <a:p>
            <a:fld id="{B7036EFF-4CBB-4E23-B0E0-B7C3C2278A5B}" type="slidenum">
              <a:rPr lang="en-IN" smtClean="0"/>
              <a:t>‹#›</a:t>
            </a:fld>
            <a:endParaRPr lang="en-IN"/>
          </a:p>
        </p:txBody>
      </p:sp>
    </p:spTree>
    <p:extLst>
      <p:ext uri="{BB962C8B-B14F-4D97-AF65-F5344CB8AC3E}">
        <p14:creationId xmlns:p14="http://schemas.microsoft.com/office/powerpoint/2010/main" val="294094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FA25-4DC5-8549-3905-5AFD583BD0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D8A90E-E49A-CBBE-AC98-1310B0CC71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5674BA-8AEA-1DF4-9002-ABCD80495458}"/>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5" name="Footer Placeholder 4">
            <a:extLst>
              <a:ext uri="{FF2B5EF4-FFF2-40B4-BE49-F238E27FC236}">
                <a16:creationId xmlns:a16="http://schemas.microsoft.com/office/drawing/2014/main" id="{B3F3A561-F3BD-80CF-FF4B-057CFAB841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31A006-28A8-BBD8-D2E0-8971E0C2BA7C}"/>
              </a:ext>
            </a:extLst>
          </p:cNvPr>
          <p:cNvSpPr>
            <a:spLocks noGrp="1"/>
          </p:cNvSpPr>
          <p:nvPr>
            <p:ph type="sldNum" sz="quarter" idx="12"/>
          </p:nvPr>
        </p:nvSpPr>
        <p:spPr/>
        <p:txBody>
          <a:bodyPr/>
          <a:lstStyle/>
          <a:p>
            <a:fld id="{B7036EFF-4CBB-4E23-B0E0-B7C3C2278A5B}" type="slidenum">
              <a:rPr lang="en-IN" smtClean="0"/>
              <a:t>‹#›</a:t>
            </a:fld>
            <a:endParaRPr lang="en-IN"/>
          </a:p>
        </p:txBody>
      </p:sp>
    </p:spTree>
    <p:extLst>
      <p:ext uri="{BB962C8B-B14F-4D97-AF65-F5344CB8AC3E}">
        <p14:creationId xmlns:p14="http://schemas.microsoft.com/office/powerpoint/2010/main" val="205775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D0B7-58CF-6BF9-5049-1AB1A8A84E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4293DD-4734-060F-09CA-48F26F85BC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7A3709-A071-8486-45EA-7CDC26159C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F98593-B102-95B1-37EA-222F4044D594}"/>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6" name="Footer Placeholder 5">
            <a:extLst>
              <a:ext uri="{FF2B5EF4-FFF2-40B4-BE49-F238E27FC236}">
                <a16:creationId xmlns:a16="http://schemas.microsoft.com/office/drawing/2014/main" id="{833BED26-32DF-0DAB-7577-D7865D7A88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4DFA5E-D32F-D5CC-57A0-8CD35F9198F0}"/>
              </a:ext>
            </a:extLst>
          </p:cNvPr>
          <p:cNvSpPr>
            <a:spLocks noGrp="1"/>
          </p:cNvSpPr>
          <p:nvPr>
            <p:ph type="sldNum" sz="quarter" idx="12"/>
          </p:nvPr>
        </p:nvSpPr>
        <p:spPr/>
        <p:txBody>
          <a:bodyPr/>
          <a:lstStyle/>
          <a:p>
            <a:fld id="{B7036EFF-4CBB-4E23-B0E0-B7C3C2278A5B}" type="slidenum">
              <a:rPr lang="en-IN" smtClean="0"/>
              <a:t>‹#›</a:t>
            </a:fld>
            <a:endParaRPr lang="en-IN"/>
          </a:p>
        </p:txBody>
      </p:sp>
    </p:spTree>
    <p:extLst>
      <p:ext uri="{BB962C8B-B14F-4D97-AF65-F5344CB8AC3E}">
        <p14:creationId xmlns:p14="http://schemas.microsoft.com/office/powerpoint/2010/main" val="51610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254E-7157-DA7C-9C74-E3CB3956761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E1FD57-CC4A-3E3F-9639-F8DE4C0D1C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5EB427-74DA-BA6B-DC9B-E56F01E09F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F25A6E-A4AE-466F-D402-87F440FAD4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176694-CE4D-DEDF-A617-CCC2C7BEA9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24813F-B388-3761-EFFA-D50D14495B9B}"/>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8" name="Footer Placeholder 7">
            <a:extLst>
              <a:ext uri="{FF2B5EF4-FFF2-40B4-BE49-F238E27FC236}">
                <a16:creationId xmlns:a16="http://schemas.microsoft.com/office/drawing/2014/main" id="{D1052054-FA13-B83D-9FE3-75A59353C38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D347E7-B8CA-E6BE-B94E-E83F39C87C26}"/>
              </a:ext>
            </a:extLst>
          </p:cNvPr>
          <p:cNvSpPr>
            <a:spLocks noGrp="1"/>
          </p:cNvSpPr>
          <p:nvPr>
            <p:ph type="sldNum" sz="quarter" idx="12"/>
          </p:nvPr>
        </p:nvSpPr>
        <p:spPr/>
        <p:txBody>
          <a:bodyPr/>
          <a:lstStyle/>
          <a:p>
            <a:fld id="{B7036EFF-4CBB-4E23-B0E0-B7C3C2278A5B}" type="slidenum">
              <a:rPr lang="en-IN" smtClean="0"/>
              <a:t>‹#›</a:t>
            </a:fld>
            <a:endParaRPr lang="en-IN"/>
          </a:p>
        </p:txBody>
      </p:sp>
    </p:spTree>
    <p:extLst>
      <p:ext uri="{BB962C8B-B14F-4D97-AF65-F5344CB8AC3E}">
        <p14:creationId xmlns:p14="http://schemas.microsoft.com/office/powerpoint/2010/main" val="114844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1DFF-5EDB-FCEB-72C6-659F6288B7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BCC5E3-1202-7B3F-1102-D185EA2BD38A}"/>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4" name="Footer Placeholder 3">
            <a:extLst>
              <a:ext uri="{FF2B5EF4-FFF2-40B4-BE49-F238E27FC236}">
                <a16:creationId xmlns:a16="http://schemas.microsoft.com/office/drawing/2014/main" id="{4BC2D945-9706-75D9-1F49-9C6114B0D40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42D434F-EE01-9C7B-A9A9-04C81218B823}"/>
              </a:ext>
            </a:extLst>
          </p:cNvPr>
          <p:cNvSpPr>
            <a:spLocks noGrp="1"/>
          </p:cNvSpPr>
          <p:nvPr>
            <p:ph type="sldNum" sz="quarter" idx="12"/>
          </p:nvPr>
        </p:nvSpPr>
        <p:spPr/>
        <p:txBody>
          <a:bodyPr/>
          <a:lstStyle/>
          <a:p>
            <a:fld id="{B7036EFF-4CBB-4E23-B0E0-B7C3C2278A5B}" type="slidenum">
              <a:rPr lang="en-IN" smtClean="0"/>
              <a:t>‹#›</a:t>
            </a:fld>
            <a:endParaRPr lang="en-IN"/>
          </a:p>
        </p:txBody>
      </p:sp>
    </p:spTree>
    <p:extLst>
      <p:ext uri="{BB962C8B-B14F-4D97-AF65-F5344CB8AC3E}">
        <p14:creationId xmlns:p14="http://schemas.microsoft.com/office/powerpoint/2010/main" val="20205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C8BB0-4680-8240-5BB7-5FEF38CAF99D}"/>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3" name="Footer Placeholder 2">
            <a:extLst>
              <a:ext uri="{FF2B5EF4-FFF2-40B4-BE49-F238E27FC236}">
                <a16:creationId xmlns:a16="http://schemas.microsoft.com/office/drawing/2014/main" id="{90334C52-9B58-AFDC-38EC-91842F3D1A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B39E1E-6EB7-C4BA-4A04-53C2EA58E8A0}"/>
              </a:ext>
            </a:extLst>
          </p:cNvPr>
          <p:cNvSpPr>
            <a:spLocks noGrp="1"/>
          </p:cNvSpPr>
          <p:nvPr>
            <p:ph type="sldNum" sz="quarter" idx="12"/>
          </p:nvPr>
        </p:nvSpPr>
        <p:spPr/>
        <p:txBody>
          <a:bodyPr/>
          <a:lstStyle/>
          <a:p>
            <a:fld id="{B7036EFF-4CBB-4E23-B0E0-B7C3C2278A5B}" type="slidenum">
              <a:rPr lang="en-IN" smtClean="0"/>
              <a:t>‹#›</a:t>
            </a:fld>
            <a:endParaRPr lang="en-IN"/>
          </a:p>
        </p:txBody>
      </p:sp>
    </p:spTree>
    <p:extLst>
      <p:ext uri="{BB962C8B-B14F-4D97-AF65-F5344CB8AC3E}">
        <p14:creationId xmlns:p14="http://schemas.microsoft.com/office/powerpoint/2010/main" val="3409859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C8BB0-4680-8240-5BB7-5FEF38CAF99D}"/>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3" name="Footer Placeholder 2">
            <a:extLst>
              <a:ext uri="{FF2B5EF4-FFF2-40B4-BE49-F238E27FC236}">
                <a16:creationId xmlns:a16="http://schemas.microsoft.com/office/drawing/2014/main" id="{90334C52-9B58-AFDC-38EC-91842F3D1A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B39E1E-6EB7-C4BA-4A04-53C2EA58E8A0}"/>
              </a:ext>
            </a:extLst>
          </p:cNvPr>
          <p:cNvSpPr>
            <a:spLocks noGrp="1"/>
          </p:cNvSpPr>
          <p:nvPr>
            <p:ph type="sldNum" sz="quarter" idx="12"/>
          </p:nvPr>
        </p:nvSpPr>
        <p:spPr/>
        <p:txBody>
          <a:bodyPr/>
          <a:lstStyle/>
          <a:p>
            <a:fld id="{B7036EFF-4CBB-4E23-B0E0-B7C3C2278A5B}" type="slidenum">
              <a:rPr lang="en-IN" smtClean="0"/>
              <a:t>‹#›</a:t>
            </a:fld>
            <a:endParaRPr lang="en-IN"/>
          </a:p>
        </p:txBody>
      </p:sp>
      <p:sp>
        <p:nvSpPr>
          <p:cNvPr id="7" name="Picture Placeholder 6">
            <a:extLst>
              <a:ext uri="{FF2B5EF4-FFF2-40B4-BE49-F238E27FC236}">
                <a16:creationId xmlns:a16="http://schemas.microsoft.com/office/drawing/2014/main" id="{13947AB7-E4E5-1432-4E48-EBC6237BF651}"/>
              </a:ext>
            </a:extLst>
          </p:cNvPr>
          <p:cNvSpPr>
            <a:spLocks noGrp="1"/>
          </p:cNvSpPr>
          <p:nvPr>
            <p:ph type="pic" sz="quarter" idx="13"/>
          </p:nvPr>
        </p:nvSpPr>
        <p:spPr>
          <a:xfrm>
            <a:off x="776288" y="690563"/>
            <a:ext cx="2019300" cy="2020887"/>
          </a:xfrm>
          <a:prstGeom prst="ellipse">
            <a:avLst/>
          </a:prstGeom>
        </p:spPr>
        <p:txBody>
          <a:bodyPr/>
          <a:lstStyle/>
          <a:p>
            <a:endParaRPr lang="en-IN"/>
          </a:p>
        </p:txBody>
      </p:sp>
      <p:sp>
        <p:nvSpPr>
          <p:cNvPr id="8" name="Title 7">
            <a:extLst>
              <a:ext uri="{FF2B5EF4-FFF2-40B4-BE49-F238E27FC236}">
                <a16:creationId xmlns:a16="http://schemas.microsoft.com/office/drawing/2014/main" id="{91FCCA61-9F95-910B-7098-A240B8D6167C}"/>
              </a:ext>
            </a:extLst>
          </p:cNvPr>
          <p:cNvSpPr>
            <a:spLocks noGrp="1"/>
          </p:cNvSpPr>
          <p:nvPr>
            <p:ph type="title"/>
          </p:nvPr>
        </p:nvSpPr>
        <p:spPr>
          <a:xfrm>
            <a:off x="3485707" y="287079"/>
            <a:ext cx="8706293" cy="648586"/>
          </a:xfrm>
        </p:spPr>
        <p:txBody>
          <a:bodyPr/>
          <a:lstStyle/>
          <a:p>
            <a:r>
              <a:rPr lang="en-US"/>
              <a:t>Click to edit Master title style</a:t>
            </a:r>
            <a:endParaRPr lang="en-IN"/>
          </a:p>
        </p:txBody>
      </p:sp>
      <p:grpSp>
        <p:nvGrpSpPr>
          <p:cNvPr id="20" name="Group 19">
            <a:extLst>
              <a:ext uri="{FF2B5EF4-FFF2-40B4-BE49-F238E27FC236}">
                <a16:creationId xmlns:a16="http://schemas.microsoft.com/office/drawing/2014/main" id="{4F729894-5478-3502-0345-508E09B1E474}"/>
              </a:ext>
            </a:extLst>
          </p:cNvPr>
          <p:cNvGrpSpPr/>
          <p:nvPr userDrawn="1"/>
        </p:nvGrpSpPr>
        <p:grpSpPr>
          <a:xfrm>
            <a:off x="3485707" y="1102887"/>
            <a:ext cx="2214563" cy="239714"/>
            <a:chOff x="3603624" y="1368000"/>
            <a:chExt cx="2214563" cy="239714"/>
          </a:xfrm>
        </p:grpSpPr>
        <p:grpSp>
          <p:nvGrpSpPr>
            <p:cNvPr id="11" name="Group 10">
              <a:extLst>
                <a:ext uri="{FF2B5EF4-FFF2-40B4-BE49-F238E27FC236}">
                  <a16:creationId xmlns:a16="http://schemas.microsoft.com/office/drawing/2014/main" id="{A70ECE23-B4EF-A492-88D2-642752DC79EC}"/>
                </a:ext>
              </a:extLst>
            </p:cNvPr>
            <p:cNvGrpSpPr/>
            <p:nvPr userDrawn="1"/>
          </p:nvGrpSpPr>
          <p:grpSpPr>
            <a:xfrm>
              <a:off x="3603624" y="1368000"/>
              <a:ext cx="2214563" cy="239714"/>
              <a:chOff x="3603624" y="1345775"/>
              <a:chExt cx="2214563" cy="239714"/>
            </a:xfrm>
          </p:grpSpPr>
          <p:sp>
            <p:nvSpPr>
              <p:cNvPr id="9" name="Rectangle: Rounded Corners 8">
                <a:extLst>
                  <a:ext uri="{FF2B5EF4-FFF2-40B4-BE49-F238E27FC236}">
                    <a16:creationId xmlns:a16="http://schemas.microsoft.com/office/drawing/2014/main" id="{A38982FD-AF05-DBB1-65F3-9E4C5C4D9E51}"/>
                  </a:ext>
                </a:extLst>
              </p:cNvPr>
              <p:cNvSpPr/>
              <p:nvPr userDrawn="1"/>
            </p:nvSpPr>
            <p:spPr>
              <a:xfrm>
                <a:off x="3603624" y="1345775"/>
                <a:ext cx="2214563" cy="239714"/>
              </a:xfrm>
              <a:prstGeom prst="roundRect">
                <a:avLst>
                  <a:gd name="adj" fmla="val 50000"/>
                </a:avLst>
              </a:prstGeom>
              <a:solidFill>
                <a:srgbClr val="009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Education</a:t>
                </a:r>
                <a:endParaRPr lang="en-IN" sz="1400" dirty="0"/>
              </a:p>
            </p:txBody>
          </p:sp>
          <p:sp>
            <p:nvSpPr>
              <p:cNvPr id="10" name="Oval 9">
                <a:extLst>
                  <a:ext uri="{FF2B5EF4-FFF2-40B4-BE49-F238E27FC236}">
                    <a16:creationId xmlns:a16="http://schemas.microsoft.com/office/drawing/2014/main" id="{43BA351B-E12C-C68F-4683-7A3F4EC9DD0F}"/>
                  </a:ext>
                </a:extLst>
              </p:cNvPr>
              <p:cNvSpPr/>
              <p:nvPr userDrawn="1"/>
            </p:nvSpPr>
            <p:spPr>
              <a:xfrm>
                <a:off x="3622675" y="1360857"/>
                <a:ext cx="209550" cy="20955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06941D7A-C179-92F0-D870-A452D78B2A75}"/>
                </a:ext>
              </a:extLst>
            </p:cNvPr>
            <p:cNvGrpSpPr/>
            <p:nvPr userDrawn="1"/>
          </p:nvGrpSpPr>
          <p:grpSpPr>
            <a:xfrm>
              <a:off x="3630066" y="1434251"/>
              <a:ext cx="194768" cy="107212"/>
              <a:chOff x="3571876" y="1474940"/>
              <a:chExt cx="830579" cy="457199"/>
            </a:xfrm>
          </p:grpSpPr>
          <p:sp>
            <p:nvSpPr>
              <p:cNvPr id="15" name="Freeform: Shape 14">
                <a:extLst>
                  <a:ext uri="{FF2B5EF4-FFF2-40B4-BE49-F238E27FC236}">
                    <a16:creationId xmlns:a16="http://schemas.microsoft.com/office/drawing/2014/main" id="{CDD57508-0436-8975-C3F4-D1A3C2269568}"/>
                  </a:ext>
                </a:extLst>
              </p:cNvPr>
              <p:cNvSpPr/>
              <p:nvPr/>
            </p:nvSpPr>
            <p:spPr>
              <a:xfrm flipH="1">
                <a:off x="3720465" y="1715922"/>
                <a:ext cx="533400" cy="216217"/>
              </a:xfrm>
              <a:custGeom>
                <a:avLst/>
                <a:gdLst>
                  <a:gd name="connsiteX0" fmla="*/ 0 w 533400"/>
                  <a:gd name="connsiteY0" fmla="*/ 0 h 216217"/>
                  <a:gd name="connsiteX1" fmla="*/ 0 w 533400"/>
                  <a:gd name="connsiteY1" fmla="*/ 111443 h 216217"/>
                  <a:gd name="connsiteX2" fmla="*/ 266700 w 533400"/>
                  <a:gd name="connsiteY2" fmla="*/ 216218 h 216217"/>
                  <a:gd name="connsiteX3" fmla="*/ 533400 w 533400"/>
                  <a:gd name="connsiteY3" fmla="*/ 111443 h 216217"/>
                  <a:gd name="connsiteX4" fmla="*/ 533400 w 533400"/>
                  <a:gd name="connsiteY4" fmla="*/ 0 h 216217"/>
                  <a:gd name="connsiteX5" fmla="*/ 266700 w 533400"/>
                  <a:gd name="connsiteY5" fmla="*/ 94298 h 216217"/>
                  <a:gd name="connsiteX6" fmla="*/ 0 w 533400"/>
                  <a:gd name="connsiteY6" fmla="*/ 0 h 21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216217">
                    <a:moveTo>
                      <a:pt x="0" y="0"/>
                    </a:moveTo>
                    <a:lnTo>
                      <a:pt x="0" y="111443"/>
                    </a:lnTo>
                    <a:cubicBezTo>
                      <a:pt x="0" y="163830"/>
                      <a:pt x="119063" y="216218"/>
                      <a:pt x="266700" y="216218"/>
                    </a:cubicBezTo>
                    <a:cubicBezTo>
                      <a:pt x="414338" y="216218"/>
                      <a:pt x="533400" y="163830"/>
                      <a:pt x="533400" y="111443"/>
                    </a:cubicBezTo>
                    <a:lnTo>
                      <a:pt x="533400" y="0"/>
                    </a:lnTo>
                    <a:lnTo>
                      <a:pt x="266700" y="94298"/>
                    </a:lnTo>
                    <a:lnTo>
                      <a:pt x="0" y="0"/>
                    </a:lnTo>
                    <a:close/>
                  </a:path>
                </a:pathLst>
              </a:custGeom>
              <a:solidFill>
                <a:srgbClr val="009D99"/>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9EADBD-6CC5-FD06-32DF-ED974B8DC97D}"/>
                  </a:ext>
                </a:extLst>
              </p:cNvPr>
              <p:cNvSpPr/>
              <p:nvPr/>
            </p:nvSpPr>
            <p:spPr>
              <a:xfrm flipH="1">
                <a:off x="3571876" y="1474940"/>
                <a:ext cx="830579" cy="361950"/>
              </a:xfrm>
              <a:custGeom>
                <a:avLst/>
                <a:gdLst>
                  <a:gd name="connsiteX0" fmla="*/ 415290 w 830579"/>
                  <a:gd name="connsiteY0" fmla="*/ 294323 h 361950"/>
                  <a:gd name="connsiteX1" fmla="*/ 830580 w 830579"/>
                  <a:gd name="connsiteY1" fmla="*/ 148590 h 361950"/>
                  <a:gd name="connsiteX2" fmla="*/ 415290 w 830579"/>
                  <a:gd name="connsiteY2" fmla="*/ 0 h 361950"/>
                  <a:gd name="connsiteX3" fmla="*/ 0 w 830579"/>
                  <a:gd name="connsiteY3" fmla="*/ 148590 h 361950"/>
                  <a:gd name="connsiteX4" fmla="*/ 53340 w 830579"/>
                  <a:gd name="connsiteY4" fmla="*/ 167640 h 361950"/>
                  <a:gd name="connsiteX5" fmla="*/ 53340 w 830579"/>
                  <a:gd name="connsiteY5" fmla="*/ 342900 h 361950"/>
                  <a:gd name="connsiteX6" fmla="*/ 72390 w 830579"/>
                  <a:gd name="connsiteY6" fmla="*/ 361950 h 361950"/>
                  <a:gd name="connsiteX7" fmla="*/ 91440 w 830579"/>
                  <a:gd name="connsiteY7" fmla="*/ 342900 h 361950"/>
                  <a:gd name="connsiteX8" fmla="*/ 91440 w 830579"/>
                  <a:gd name="connsiteY8" fmla="*/ 180975 h 361950"/>
                  <a:gd name="connsiteX9" fmla="*/ 415290 w 830579"/>
                  <a:gd name="connsiteY9" fmla="*/ 29432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579" h="361950">
                    <a:moveTo>
                      <a:pt x="415290" y="294323"/>
                    </a:moveTo>
                    <a:lnTo>
                      <a:pt x="830580" y="148590"/>
                    </a:lnTo>
                    <a:lnTo>
                      <a:pt x="415290" y="0"/>
                    </a:lnTo>
                    <a:lnTo>
                      <a:pt x="0" y="148590"/>
                    </a:lnTo>
                    <a:lnTo>
                      <a:pt x="53340" y="167640"/>
                    </a:lnTo>
                    <a:lnTo>
                      <a:pt x="53340" y="342900"/>
                    </a:lnTo>
                    <a:cubicBezTo>
                      <a:pt x="53340" y="353378"/>
                      <a:pt x="61912" y="361950"/>
                      <a:pt x="72390" y="361950"/>
                    </a:cubicBezTo>
                    <a:cubicBezTo>
                      <a:pt x="82868" y="361950"/>
                      <a:pt x="91440" y="353378"/>
                      <a:pt x="91440" y="342900"/>
                    </a:cubicBezTo>
                    <a:lnTo>
                      <a:pt x="91440" y="180975"/>
                    </a:lnTo>
                    <a:lnTo>
                      <a:pt x="415290" y="294323"/>
                    </a:lnTo>
                    <a:close/>
                  </a:path>
                </a:pathLst>
              </a:custGeom>
              <a:solidFill>
                <a:srgbClr val="009D99"/>
              </a:solidFill>
              <a:ln w="9525" cap="flat">
                <a:noFill/>
                <a:prstDash val="solid"/>
                <a:miter/>
              </a:ln>
            </p:spPr>
            <p:txBody>
              <a:bodyPr rtlCol="0" anchor="ctr"/>
              <a:lstStyle/>
              <a:p>
                <a:endParaRPr lang="en-IN"/>
              </a:p>
            </p:txBody>
          </p:sp>
        </p:grpSp>
      </p:grpSp>
      <p:sp>
        <p:nvSpPr>
          <p:cNvPr id="23" name="Picture Placeholder 22">
            <a:extLst>
              <a:ext uri="{FF2B5EF4-FFF2-40B4-BE49-F238E27FC236}">
                <a16:creationId xmlns:a16="http://schemas.microsoft.com/office/drawing/2014/main" id="{736DF0A1-30F3-9470-A155-BDDEA3BFB78C}"/>
              </a:ext>
            </a:extLst>
          </p:cNvPr>
          <p:cNvSpPr>
            <a:spLocks noGrp="1"/>
          </p:cNvSpPr>
          <p:nvPr>
            <p:ph type="pic" sz="quarter" idx="14"/>
          </p:nvPr>
        </p:nvSpPr>
        <p:spPr>
          <a:xfrm>
            <a:off x="3486150" y="1343025"/>
            <a:ext cx="2214563" cy="1831975"/>
          </a:xfrm>
        </p:spPr>
        <p:txBody>
          <a:bodyPr/>
          <a:lstStyle/>
          <a:p>
            <a:endParaRPr lang="en-IN"/>
          </a:p>
        </p:txBody>
      </p:sp>
      <p:sp>
        <p:nvSpPr>
          <p:cNvPr id="26" name="Picture Placeholder 22">
            <a:extLst>
              <a:ext uri="{FF2B5EF4-FFF2-40B4-BE49-F238E27FC236}">
                <a16:creationId xmlns:a16="http://schemas.microsoft.com/office/drawing/2014/main" id="{8D1973C8-7244-76FC-0CCF-76509B89B85B}"/>
              </a:ext>
            </a:extLst>
          </p:cNvPr>
          <p:cNvSpPr>
            <a:spLocks noGrp="1"/>
          </p:cNvSpPr>
          <p:nvPr>
            <p:ph type="pic" sz="quarter" idx="16"/>
          </p:nvPr>
        </p:nvSpPr>
        <p:spPr>
          <a:xfrm>
            <a:off x="5842735" y="1343025"/>
            <a:ext cx="2214563" cy="1831975"/>
          </a:xfrm>
        </p:spPr>
        <p:txBody>
          <a:bodyPr/>
          <a:lstStyle/>
          <a:p>
            <a:endParaRPr lang="en-IN"/>
          </a:p>
        </p:txBody>
      </p:sp>
      <p:grpSp>
        <p:nvGrpSpPr>
          <p:cNvPr id="36" name="Group 35">
            <a:extLst>
              <a:ext uri="{FF2B5EF4-FFF2-40B4-BE49-F238E27FC236}">
                <a16:creationId xmlns:a16="http://schemas.microsoft.com/office/drawing/2014/main" id="{E07F9AA9-2963-5DF3-C9DD-B29F37293CB1}"/>
              </a:ext>
            </a:extLst>
          </p:cNvPr>
          <p:cNvGrpSpPr/>
          <p:nvPr userDrawn="1"/>
        </p:nvGrpSpPr>
        <p:grpSpPr>
          <a:xfrm>
            <a:off x="5842734" y="1103311"/>
            <a:ext cx="2214563" cy="239714"/>
            <a:chOff x="3603624" y="1345775"/>
            <a:chExt cx="2214563" cy="239714"/>
          </a:xfrm>
        </p:grpSpPr>
        <p:sp>
          <p:nvSpPr>
            <p:cNvPr id="40" name="Rectangle: Rounded Corners 39">
              <a:extLst>
                <a:ext uri="{FF2B5EF4-FFF2-40B4-BE49-F238E27FC236}">
                  <a16:creationId xmlns:a16="http://schemas.microsoft.com/office/drawing/2014/main" id="{19846734-436B-F519-8F70-6DA88B39507B}"/>
                </a:ext>
              </a:extLst>
            </p:cNvPr>
            <p:cNvSpPr/>
            <p:nvPr userDrawn="1"/>
          </p:nvSpPr>
          <p:spPr>
            <a:xfrm>
              <a:off x="3603624" y="1345775"/>
              <a:ext cx="2214563" cy="239714"/>
            </a:xfrm>
            <a:prstGeom prst="roundRect">
              <a:avLst>
                <a:gd name="adj" fmla="val 5000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Experience</a:t>
              </a:r>
              <a:endParaRPr lang="en-IN" sz="1400" dirty="0"/>
            </a:p>
          </p:txBody>
        </p:sp>
        <p:sp>
          <p:nvSpPr>
            <p:cNvPr id="41" name="Oval 40">
              <a:extLst>
                <a:ext uri="{FF2B5EF4-FFF2-40B4-BE49-F238E27FC236}">
                  <a16:creationId xmlns:a16="http://schemas.microsoft.com/office/drawing/2014/main" id="{2F65BEE4-BDCE-6855-0115-B5BFE63C75AC}"/>
                </a:ext>
              </a:extLst>
            </p:cNvPr>
            <p:cNvSpPr/>
            <p:nvPr userDrawn="1"/>
          </p:nvSpPr>
          <p:spPr>
            <a:xfrm>
              <a:off x="3622675" y="1360857"/>
              <a:ext cx="209550" cy="20955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3" name="Graphic 42" descr="Briefcase with solid fill">
            <a:extLst>
              <a:ext uri="{FF2B5EF4-FFF2-40B4-BE49-F238E27FC236}">
                <a16:creationId xmlns:a16="http://schemas.microsoft.com/office/drawing/2014/main" id="{9162D766-173F-47CB-83C1-6E7AD111FE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81785" y="1126801"/>
            <a:ext cx="169549" cy="169549"/>
          </a:xfrm>
          <a:prstGeom prst="rect">
            <a:avLst/>
          </a:prstGeom>
        </p:spPr>
      </p:pic>
    </p:spTree>
    <p:extLst>
      <p:ext uri="{BB962C8B-B14F-4D97-AF65-F5344CB8AC3E}">
        <p14:creationId xmlns:p14="http://schemas.microsoft.com/office/powerpoint/2010/main" val="173180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ndida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C8BB0-4680-8240-5BB7-5FEF38CAF99D}"/>
              </a:ext>
            </a:extLst>
          </p:cNvPr>
          <p:cNvSpPr>
            <a:spLocks noGrp="1"/>
          </p:cNvSpPr>
          <p:nvPr>
            <p:ph type="dt" sz="half" idx="10"/>
          </p:nvPr>
        </p:nvSpPr>
        <p:spPr/>
        <p:txBody>
          <a:bodyPr/>
          <a:lstStyle/>
          <a:p>
            <a:fld id="{3281BB2B-A062-4EA1-A617-6723CCA85FA0}" type="datetimeFigureOut">
              <a:rPr lang="en-IN" smtClean="0"/>
              <a:t>09-08-2024</a:t>
            </a:fld>
            <a:endParaRPr lang="en-IN"/>
          </a:p>
        </p:txBody>
      </p:sp>
      <p:sp>
        <p:nvSpPr>
          <p:cNvPr id="3" name="Footer Placeholder 2">
            <a:extLst>
              <a:ext uri="{FF2B5EF4-FFF2-40B4-BE49-F238E27FC236}">
                <a16:creationId xmlns:a16="http://schemas.microsoft.com/office/drawing/2014/main" id="{90334C52-9B58-AFDC-38EC-91842F3D1A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B39E1E-6EB7-C4BA-4A04-53C2EA58E8A0}"/>
              </a:ext>
            </a:extLst>
          </p:cNvPr>
          <p:cNvSpPr>
            <a:spLocks noGrp="1"/>
          </p:cNvSpPr>
          <p:nvPr>
            <p:ph type="sldNum" sz="quarter" idx="12"/>
          </p:nvPr>
        </p:nvSpPr>
        <p:spPr/>
        <p:txBody>
          <a:bodyPr/>
          <a:lstStyle/>
          <a:p>
            <a:fld id="{B7036EFF-4CBB-4E23-B0E0-B7C3C2278A5B}" type="slidenum">
              <a:rPr lang="en-IN" smtClean="0"/>
              <a:t>‹#›</a:t>
            </a:fld>
            <a:endParaRPr lang="en-IN"/>
          </a:p>
        </p:txBody>
      </p:sp>
      <p:sp>
        <p:nvSpPr>
          <p:cNvPr id="6" name="Picture Placeholder 5">
            <a:extLst>
              <a:ext uri="{FF2B5EF4-FFF2-40B4-BE49-F238E27FC236}">
                <a16:creationId xmlns:a16="http://schemas.microsoft.com/office/drawing/2014/main" id="{BD6F1999-0751-EA3F-1211-3C549EBB93B5}"/>
              </a:ext>
            </a:extLst>
          </p:cNvPr>
          <p:cNvSpPr>
            <a:spLocks noGrp="1"/>
          </p:cNvSpPr>
          <p:nvPr>
            <p:ph type="pic" sz="quarter" idx="13"/>
          </p:nvPr>
        </p:nvSpPr>
        <p:spPr>
          <a:xfrm>
            <a:off x="4058301" y="2098919"/>
            <a:ext cx="2597150" cy="2597150"/>
          </a:xfrm>
          <a:prstGeom prst="ellipse">
            <a:avLst/>
          </a:prstGeom>
          <a:solidFill>
            <a:schemeClr val="bg1">
              <a:lumMod val="95000"/>
            </a:schemeClr>
          </a:solidFill>
          <a:ln>
            <a:noFill/>
          </a:ln>
        </p:spPr>
        <p:txBody>
          <a:bodyPr/>
          <a:lstStyle/>
          <a:p>
            <a:endParaRPr lang="en-IN"/>
          </a:p>
        </p:txBody>
      </p:sp>
      <p:sp>
        <p:nvSpPr>
          <p:cNvPr id="12" name="Circle: Hollow 11">
            <a:extLst>
              <a:ext uri="{FF2B5EF4-FFF2-40B4-BE49-F238E27FC236}">
                <a16:creationId xmlns:a16="http://schemas.microsoft.com/office/drawing/2014/main" id="{E31546AB-4ED5-BC24-3CE1-FF168D81E95D}"/>
              </a:ext>
            </a:extLst>
          </p:cNvPr>
          <p:cNvSpPr/>
          <p:nvPr userDrawn="1"/>
        </p:nvSpPr>
        <p:spPr>
          <a:xfrm>
            <a:off x="3565382" y="1600225"/>
            <a:ext cx="3594538" cy="3594538"/>
          </a:xfrm>
          <a:prstGeom prst="donut">
            <a:avLst>
              <a:gd name="adj" fmla="val 4030"/>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Oval 12">
            <a:extLst>
              <a:ext uri="{FF2B5EF4-FFF2-40B4-BE49-F238E27FC236}">
                <a16:creationId xmlns:a16="http://schemas.microsoft.com/office/drawing/2014/main" id="{C59AC342-E849-DA67-4C12-162C2904BE48}"/>
              </a:ext>
            </a:extLst>
          </p:cNvPr>
          <p:cNvSpPr/>
          <p:nvPr userDrawn="1"/>
        </p:nvSpPr>
        <p:spPr>
          <a:xfrm>
            <a:off x="3424831" y="3149599"/>
            <a:ext cx="464900" cy="464900"/>
          </a:xfrm>
          <a:prstGeom prst="ellipse">
            <a:avLst/>
          </a:prstGeom>
          <a:solidFill>
            <a:srgbClr val="485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aphic 15" descr="Dumbbell with solid fill">
            <a:extLst>
              <a:ext uri="{FF2B5EF4-FFF2-40B4-BE49-F238E27FC236}">
                <a16:creationId xmlns:a16="http://schemas.microsoft.com/office/drawing/2014/main" id="{AFFEDAD7-E8CD-FFBC-1152-F1263E77EEB3}"/>
              </a:ext>
            </a:extLst>
          </p:cNvPr>
          <p:cNvGrpSpPr/>
          <p:nvPr/>
        </p:nvGrpSpPr>
        <p:grpSpPr>
          <a:xfrm>
            <a:off x="3487384" y="3289378"/>
            <a:ext cx="339794" cy="185342"/>
            <a:chOff x="3580785" y="3241040"/>
            <a:chExt cx="838200" cy="457200"/>
          </a:xfrm>
          <a:solidFill>
            <a:schemeClr val="bg1"/>
          </a:solidFill>
        </p:grpSpPr>
        <p:sp>
          <p:nvSpPr>
            <p:cNvPr id="18" name="Freeform: Shape 17">
              <a:extLst>
                <a:ext uri="{FF2B5EF4-FFF2-40B4-BE49-F238E27FC236}">
                  <a16:creationId xmlns:a16="http://schemas.microsoft.com/office/drawing/2014/main" id="{D9C5CB13-630A-AAE5-EDCB-BE28F8BCD807}"/>
                </a:ext>
              </a:extLst>
            </p:cNvPr>
            <p:cNvSpPr/>
            <p:nvPr/>
          </p:nvSpPr>
          <p:spPr>
            <a:xfrm>
              <a:off x="3580785" y="3431540"/>
              <a:ext cx="38100" cy="76200"/>
            </a:xfrm>
            <a:custGeom>
              <a:avLst/>
              <a:gdLst>
                <a:gd name="connsiteX0" fmla="*/ 0 w 38100"/>
                <a:gd name="connsiteY0" fmla="*/ 38100 h 76200"/>
                <a:gd name="connsiteX1" fmla="*/ 38100 w 38100"/>
                <a:gd name="connsiteY1" fmla="*/ 76200 h 76200"/>
                <a:gd name="connsiteX2" fmla="*/ 38100 w 38100"/>
                <a:gd name="connsiteY2" fmla="*/ 0 h 76200"/>
                <a:gd name="connsiteX3" fmla="*/ 0 w 38100"/>
                <a:gd name="connsiteY3" fmla="*/ 38100 h 76200"/>
              </a:gdLst>
              <a:ahLst/>
              <a:cxnLst>
                <a:cxn ang="0">
                  <a:pos x="connsiteX0" y="connsiteY0"/>
                </a:cxn>
                <a:cxn ang="0">
                  <a:pos x="connsiteX1" y="connsiteY1"/>
                </a:cxn>
                <a:cxn ang="0">
                  <a:pos x="connsiteX2" y="connsiteY2"/>
                </a:cxn>
                <a:cxn ang="0">
                  <a:pos x="connsiteX3" y="connsiteY3"/>
                </a:cxn>
              </a:cxnLst>
              <a:rect l="l" t="t" r="r" b="b"/>
              <a:pathLst>
                <a:path w="38100" h="76200">
                  <a:moveTo>
                    <a:pt x="0" y="38100"/>
                  </a:moveTo>
                  <a:cubicBezTo>
                    <a:pt x="0" y="59055"/>
                    <a:pt x="17145" y="76200"/>
                    <a:pt x="38100" y="76200"/>
                  </a:cubicBezTo>
                  <a:lnTo>
                    <a:pt x="38100" y="0"/>
                  </a:lnTo>
                  <a:cubicBezTo>
                    <a:pt x="17145" y="0"/>
                    <a:pt x="0" y="17145"/>
                    <a:pt x="0" y="38100"/>
                  </a:cubicBezTo>
                  <a:close/>
                </a:path>
              </a:pathLst>
            </a:custGeom>
            <a:solidFill>
              <a:schemeClr val="bg1"/>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8A59590-7194-6C11-D920-1593AC7DEA35}"/>
                </a:ext>
              </a:extLst>
            </p:cNvPr>
            <p:cNvSpPr/>
            <p:nvPr/>
          </p:nvSpPr>
          <p:spPr>
            <a:xfrm>
              <a:off x="4380885" y="3431540"/>
              <a:ext cx="38100" cy="76200"/>
            </a:xfrm>
            <a:custGeom>
              <a:avLst/>
              <a:gdLst>
                <a:gd name="connsiteX0" fmla="*/ 0 w 38100"/>
                <a:gd name="connsiteY0" fmla="*/ 0 h 76200"/>
                <a:gd name="connsiteX1" fmla="*/ 0 w 38100"/>
                <a:gd name="connsiteY1" fmla="*/ 76200 h 76200"/>
                <a:gd name="connsiteX2" fmla="*/ 38100 w 38100"/>
                <a:gd name="connsiteY2" fmla="*/ 38100 h 76200"/>
                <a:gd name="connsiteX3" fmla="*/ 0 w 38100"/>
                <a:gd name="connsiteY3" fmla="*/ 0 h 76200"/>
              </a:gdLst>
              <a:ahLst/>
              <a:cxnLst>
                <a:cxn ang="0">
                  <a:pos x="connsiteX0" y="connsiteY0"/>
                </a:cxn>
                <a:cxn ang="0">
                  <a:pos x="connsiteX1" y="connsiteY1"/>
                </a:cxn>
                <a:cxn ang="0">
                  <a:pos x="connsiteX2" y="connsiteY2"/>
                </a:cxn>
                <a:cxn ang="0">
                  <a:pos x="connsiteX3" y="connsiteY3"/>
                </a:cxn>
              </a:cxnLst>
              <a:rect l="l" t="t" r="r" b="b"/>
              <a:pathLst>
                <a:path w="38100" h="76200">
                  <a:moveTo>
                    <a:pt x="0" y="0"/>
                  </a:moveTo>
                  <a:lnTo>
                    <a:pt x="0" y="76200"/>
                  </a:lnTo>
                  <a:cubicBezTo>
                    <a:pt x="20955" y="76200"/>
                    <a:pt x="38100" y="59055"/>
                    <a:pt x="38100" y="38100"/>
                  </a:cubicBezTo>
                  <a:cubicBezTo>
                    <a:pt x="38100" y="17145"/>
                    <a:pt x="20955" y="0"/>
                    <a:pt x="0" y="0"/>
                  </a:cubicBezTo>
                  <a:close/>
                </a:path>
              </a:pathLst>
            </a:custGeom>
            <a:solidFill>
              <a:schemeClr val="bg1"/>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EA079B9-8AE0-591B-0669-6C74DB3D6BE3}"/>
                </a:ext>
              </a:extLst>
            </p:cNvPr>
            <p:cNvSpPr/>
            <p:nvPr/>
          </p:nvSpPr>
          <p:spPr>
            <a:xfrm>
              <a:off x="3637935" y="3326765"/>
              <a:ext cx="85725" cy="285750"/>
            </a:xfrm>
            <a:custGeom>
              <a:avLst/>
              <a:gdLst>
                <a:gd name="connsiteX0" fmla="*/ 47625 w 85725"/>
                <a:gd name="connsiteY0" fmla="*/ 0 h 285750"/>
                <a:gd name="connsiteX1" fmla="*/ 38100 w 85725"/>
                <a:gd name="connsiteY1" fmla="*/ 0 h 285750"/>
                <a:gd name="connsiteX2" fmla="*/ 0 w 85725"/>
                <a:gd name="connsiteY2" fmla="*/ 38100 h 285750"/>
                <a:gd name="connsiteX3" fmla="*/ 0 w 85725"/>
                <a:gd name="connsiteY3" fmla="*/ 247650 h 285750"/>
                <a:gd name="connsiteX4" fmla="*/ 38100 w 85725"/>
                <a:gd name="connsiteY4" fmla="*/ 285750 h 285750"/>
                <a:gd name="connsiteX5" fmla="*/ 47625 w 85725"/>
                <a:gd name="connsiteY5" fmla="*/ 285750 h 285750"/>
                <a:gd name="connsiteX6" fmla="*/ 85725 w 85725"/>
                <a:gd name="connsiteY6" fmla="*/ 247650 h 285750"/>
                <a:gd name="connsiteX7" fmla="*/ 85725 w 85725"/>
                <a:gd name="connsiteY7" fmla="*/ 38100 h 285750"/>
                <a:gd name="connsiteX8" fmla="*/ 47625 w 85725"/>
                <a:gd name="connsiteY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285750">
                  <a:moveTo>
                    <a:pt x="47625" y="0"/>
                  </a:moveTo>
                  <a:lnTo>
                    <a:pt x="38100" y="0"/>
                  </a:lnTo>
                  <a:cubicBezTo>
                    <a:pt x="17145" y="0"/>
                    <a:pt x="0" y="17145"/>
                    <a:pt x="0" y="38100"/>
                  </a:cubicBezTo>
                  <a:lnTo>
                    <a:pt x="0" y="247650"/>
                  </a:lnTo>
                  <a:cubicBezTo>
                    <a:pt x="0" y="268605"/>
                    <a:pt x="17145" y="285750"/>
                    <a:pt x="38100" y="285750"/>
                  </a:cubicBezTo>
                  <a:lnTo>
                    <a:pt x="47625" y="285750"/>
                  </a:lnTo>
                  <a:cubicBezTo>
                    <a:pt x="68580" y="285750"/>
                    <a:pt x="85725" y="268605"/>
                    <a:pt x="85725" y="247650"/>
                  </a:cubicBezTo>
                  <a:lnTo>
                    <a:pt x="85725" y="38100"/>
                  </a:lnTo>
                  <a:cubicBezTo>
                    <a:pt x="85725" y="17145"/>
                    <a:pt x="68580" y="0"/>
                    <a:pt x="47625" y="0"/>
                  </a:cubicBezTo>
                  <a:close/>
                </a:path>
              </a:pathLst>
            </a:custGeom>
            <a:solidFill>
              <a:schemeClr val="bg1"/>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16C38B3B-945A-6265-3D62-BCB9FA9C0F4C}"/>
                </a:ext>
              </a:extLst>
            </p:cNvPr>
            <p:cNvSpPr/>
            <p:nvPr/>
          </p:nvSpPr>
          <p:spPr>
            <a:xfrm>
              <a:off x="4276110" y="3326765"/>
              <a:ext cx="85725" cy="285750"/>
            </a:xfrm>
            <a:custGeom>
              <a:avLst/>
              <a:gdLst>
                <a:gd name="connsiteX0" fmla="*/ 47625 w 85725"/>
                <a:gd name="connsiteY0" fmla="*/ 0 h 285750"/>
                <a:gd name="connsiteX1" fmla="*/ 38100 w 85725"/>
                <a:gd name="connsiteY1" fmla="*/ 0 h 285750"/>
                <a:gd name="connsiteX2" fmla="*/ 0 w 85725"/>
                <a:gd name="connsiteY2" fmla="*/ 38100 h 285750"/>
                <a:gd name="connsiteX3" fmla="*/ 0 w 85725"/>
                <a:gd name="connsiteY3" fmla="*/ 247650 h 285750"/>
                <a:gd name="connsiteX4" fmla="*/ 38100 w 85725"/>
                <a:gd name="connsiteY4" fmla="*/ 285750 h 285750"/>
                <a:gd name="connsiteX5" fmla="*/ 47625 w 85725"/>
                <a:gd name="connsiteY5" fmla="*/ 285750 h 285750"/>
                <a:gd name="connsiteX6" fmla="*/ 85725 w 85725"/>
                <a:gd name="connsiteY6" fmla="*/ 247650 h 285750"/>
                <a:gd name="connsiteX7" fmla="*/ 85725 w 85725"/>
                <a:gd name="connsiteY7" fmla="*/ 38100 h 285750"/>
                <a:gd name="connsiteX8" fmla="*/ 47625 w 85725"/>
                <a:gd name="connsiteY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285750">
                  <a:moveTo>
                    <a:pt x="47625" y="0"/>
                  </a:moveTo>
                  <a:lnTo>
                    <a:pt x="38100" y="0"/>
                  </a:lnTo>
                  <a:cubicBezTo>
                    <a:pt x="17145" y="0"/>
                    <a:pt x="0" y="17145"/>
                    <a:pt x="0" y="38100"/>
                  </a:cubicBezTo>
                  <a:lnTo>
                    <a:pt x="0" y="247650"/>
                  </a:lnTo>
                  <a:cubicBezTo>
                    <a:pt x="0" y="268605"/>
                    <a:pt x="17145" y="285750"/>
                    <a:pt x="38100" y="285750"/>
                  </a:cubicBezTo>
                  <a:lnTo>
                    <a:pt x="47625" y="285750"/>
                  </a:lnTo>
                  <a:cubicBezTo>
                    <a:pt x="68580" y="285750"/>
                    <a:pt x="85725" y="268605"/>
                    <a:pt x="85725" y="247650"/>
                  </a:cubicBezTo>
                  <a:lnTo>
                    <a:pt x="85725" y="38100"/>
                  </a:lnTo>
                  <a:cubicBezTo>
                    <a:pt x="85725" y="17145"/>
                    <a:pt x="68580" y="0"/>
                    <a:pt x="47625" y="0"/>
                  </a:cubicBezTo>
                  <a:close/>
                </a:path>
              </a:pathLst>
            </a:custGeom>
            <a:solidFill>
              <a:schemeClr val="bg1"/>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835B8FF-2E1E-EB29-6E4B-BE2B14B83545}"/>
                </a:ext>
              </a:extLst>
            </p:cNvPr>
            <p:cNvSpPr/>
            <p:nvPr/>
          </p:nvSpPr>
          <p:spPr>
            <a:xfrm>
              <a:off x="3742710" y="3241040"/>
              <a:ext cx="514350" cy="457200"/>
            </a:xfrm>
            <a:custGeom>
              <a:avLst/>
              <a:gdLst>
                <a:gd name="connsiteX0" fmla="*/ 476250 w 514350"/>
                <a:gd name="connsiteY0" fmla="*/ 0 h 457200"/>
                <a:gd name="connsiteX1" fmla="*/ 457200 w 514350"/>
                <a:gd name="connsiteY1" fmla="*/ 0 h 457200"/>
                <a:gd name="connsiteX2" fmla="*/ 419100 w 514350"/>
                <a:gd name="connsiteY2" fmla="*/ 38100 h 457200"/>
                <a:gd name="connsiteX3" fmla="*/ 419100 w 514350"/>
                <a:gd name="connsiteY3" fmla="*/ 171450 h 457200"/>
                <a:gd name="connsiteX4" fmla="*/ 95250 w 514350"/>
                <a:gd name="connsiteY4" fmla="*/ 171450 h 457200"/>
                <a:gd name="connsiteX5" fmla="*/ 95250 w 514350"/>
                <a:gd name="connsiteY5" fmla="*/ 38100 h 457200"/>
                <a:gd name="connsiteX6" fmla="*/ 57150 w 514350"/>
                <a:gd name="connsiteY6" fmla="*/ 0 h 457200"/>
                <a:gd name="connsiteX7" fmla="*/ 38100 w 514350"/>
                <a:gd name="connsiteY7" fmla="*/ 0 h 457200"/>
                <a:gd name="connsiteX8" fmla="*/ 0 w 514350"/>
                <a:gd name="connsiteY8" fmla="*/ 38100 h 457200"/>
                <a:gd name="connsiteX9" fmla="*/ 0 w 514350"/>
                <a:gd name="connsiteY9" fmla="*/ 419100 h 457200"/>
                <a:gd name="connsiteX10" fmla="*/ 38100 w 514350"/>
                <a:gd name="connsiteY10" fmla="*/ 457200 h 457200"/>
                <a:gd name="connsiteX11" fmla="*/ 57150 w 514350"/>
                <a:gd name="connsiteY11" fmla="*/ 457200 h 457200"/>
                <a:gd name="connsiteX12" fmla="*/ 95250 w 514350"/>
                <a:gd name="connsiteY12" fmla="*/ 419100 h 457200"/>
                <a:gd name="connsiteX13" fmla="*/ 95250 w 514350"/>
                <a:gd name="connsiteY13" fmla="*/ 285750 h 457200"/>
                <a:gd name="connsiteX14" fmla="*/ 419100 w 514350"/>
                <a:gd name="connsiteY14" fmla="*/ 285750 h 457200"/>
                <a:gd name="connsiteX15" fmla="*/ 419100 w 514350"/>
                <a:gd name="connsiteY15" fmla="*/ 419100 h 457200"/>
                <a:gd name="connsiteX16" fmla="*/ 457200 w 514350"/>
                <a:gd name="connsiteY16" fmla="*/ 457200 h 457200"/>
                <a:gd name="connsiteX17" fmla="*/ 476250 w 514350"/>
                <a:gd name="connsiteY17" fmla="*/ 457200 h 457200"/>
                <a:gd name="connsiteX18" fmla="*/ 514350 w 514350"/>
                <a:gd name="connsiteY18" fmla="*/ 419100 h 457200"/>
                <a:gd name="connsiteX19" fmla="*/ 514350 w 514350"/>
                <a:gd name="connsiteY19" fmla="*/ 38100 h 457200"/>
                <a:gd name="connsiteX20" fmla="*/ 476250 w 514350"/>
                <a:gd name="connsiteY20"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4350" h="457200">
                  <a:moveTo>
                    <a:pt x="476250" y="0"/>
                  </a:moveTo>
                  <a:lnTo>
                    <a:pt x="457200" y="0"/>
                  </a:lnTo>
                  <a:cubicBezTo>
                    <a:pt x="436245" y="0"/>
                    <a:pt x="419100" y="17145"/>
                    <a:pt x="419100" y="38100"/>
                  </a:cubicBezTo>
                  <a:lnTo>
                    <a:pt x="419100" y="171450"/>
                  </a:lnTo>
                  <a:lnTo>
                    <a:pt x="95250" y="171450"/>
                  </a:lnTo>
                  <a:lnTo>
                    <a:pt x="95250" y="38100"/>
                  </a:lnTo>
                  <a:cubicBezTo>
                    <a:pt x="95250" y="17145"/>
                    <a:pt x="78105" y="0"/>
                    <a:pt x="57150" y="0"/>
                  </a:cubicBezTo>
                  <a:lnTo>
                    <a:pt x="38100" y="0"/>
                  </a:lnTo>
                  <a:cubicBezTo>
                    <a:pt x="17145" y="0"/>
                    <a:pt x="0" y="17145"/>
                    <a:pt x="0" y="38100"/>
                  </a:cubicBezTo>
                  <a:lnTo>
                    <a:pt x="0" y="419100"/>
                  </a:lnTo>
                  <a:cubicBezTo>
                    <a:pt x="0" y="440055"/>
                    <a:pt x="17145" y="457200"/>
                    <a:pt x="38100" y="457200"/>
                  </a:cubicBezTo>
                  <a:lnTo>
                    <a:pt x="57150" y="457200"/>
                  </a:lnTo>
                  <a:cubicBezTo>
                    <a:pt x="78105" y="457200"/>
                    <a:pt x="95250" y="440055"/>
                    <a:pt x="95250" y="419100"/>
                  </a:cubicBezTo>
                  <a:lnTo>
                    <a:pt x="95250" y="285750"/>
                  </a:lnTo>
                  <a:lnTo>
                    <a:pt x="419100" y="285750"/>
                  </a:lnTo>
                  <a:lnTo>
                    <a:pt x="419100" y="419100"/>
                  </a:lnTo>
                  <a:cubicBezTo>
                    <a:pt x="419100" y="440055"/>
                    <a:pt x="436245" y="457200"/>
                    <a:pt x="457200" y="457200"/>
                  </a:cubicBezTo>
                  <a:lnTo>
                    <a:pt x="476250" y="457200"/>
                  </a:lnTo>
                  <a:cubicBezTo>
                    <a:pt x="497205" y="457200"/>
                    <a:pt x="514350" y="440055"/>
                    <a:pt x="514350" y="419100"/>
                  </a:cubicBezTo>
                  <a:lnTo>
                    <a:pt x="514350" y="38100"/>
                  </a:lnTo>
                  <a:cubicBezTo>
                    <a:pt x="514350" y="17145"/>
                    <a:pt x="497205" y="0"/>
                    <a:pt x="476250" y="0"/>
                  </a:cubicBezTo>
                  <a:close/>
                </a:path>
              </a:pathLst>
            </a:custGeom>
            <a:solidFill>
              <a:schemeClr val="bg1"/>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90477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73AAB-05CA-4769-2B07-97C9FE4AEE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B312A5-44B9-1803-EB0C-160CE7E50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F8D916-FDBE-2C48-185E-AEBCA2E259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81BB2B-A062-4EA1-A617-6723CCA85FA0}" type="datetimeFigureOut">
              <a:rPr lang="en-IN" smtClean="0"/>
              <a:t>09-08-2024</a:t>
            </a:fld>
            <a:endParaRPr lang="en-IN"/>
          </a:p>
        </p:txBody>
      </p:sp>
      <p:sp>
        <p:nvSpPr>
          <p:cNvPr id="5" name="Footer Placeholder 4">
            <a:extLst>
              <a:ext uri="{FF2B5EF4-FFF2-40B4-BE49-F238E27FC236}">
                <a16:creationId xmlns:a16="http://schemas.microsoft.com/office/drawing/2014/main" id="{84EF8FA6-9BBF-4DE4-BFF5-379CDE17C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F1D0D62F-2BFF-0C94-D45F-09FD9323D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036EFF-4CBB-4E23-B0E0-B7C3C2278A5B}" type="slidenum">
              <a:rPr lang="en-IN" smtClean="0"/>
              <a:t>‹#›</a:t>
            </a:fld>
            <a:endParaRPr lang="en-IN"/>
          </a:p>
        </p:txBody>
      </p:sp>
    </p:spTree>
    <p:extLst>
      <p:ext uri="{BB962C8B-B14F-4D97-AF65-F5344CB8AC3E}">
        <p14:creationId xmlns:p14="http://schemas.microsoft.com/office/powerpoint/2010/main" val="3084718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3.xml"/><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slide" Target="slide28.xm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slide" Target="slide27.xml"/><Relationship Id="rId5" Type="http://schemas.openxmlformats.org/officeDocument/2006/relationships/image" Target="../media/image35.png"/><Relationship Id="rId10" Type="http://schemas.openxmlformats.org/officeDocument/2006/relationships/slide" Target="slide23.xml"/><Relationship Id="rId4" Type="http://schemas.openxmlformats.org/officeDocument/2006/relationships/image" Target="../media/image34.png"/><Relationship Id="rId9" Type="http://schemas.openxmlformats.org/officeDocument/2006/relationships/slide" Target="slide22.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oleObject" Target="https://rvlearning365-my.sharepoint.com/personal/shah_vishal_rvlearning_in/Documents/01-Work/00-RVLearning/00-Training/00-Ongoing%20training/EMA%20Partners/PPT-20240808/Set%203/New%20Microsoft%20Excel%20Worksheet.xlsx!Candidate%201!R1C6:R8C7" TargetMode="External"/><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7.emf"/><Relationship Id="rId5" Type="http://schemas.openxmlformats.org/officeDocument/2006/relationships/oleObject" Target="https://rvlearning365-my.sharepoint.com/personal/shah_vishal_rvlearning_in/Documents/01-Work/00-RVLearning/00-Training/00-Ongoing%20training/EMA%20Partners/PPT-20240808/Set%203/New%20Microsoft%20Excel%20Worksheet.xlsx!Candidate%201!R1C1:R8C2" TargetMode="External"/><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52.png"/><Relationship Id="rId7" Type="http://schemas.openxmlformats.org/officeDocument/2006/relationships/image" Target="../media/image54.emf"/><Relationship Id="rId12" Type="http://schemas.openxmlformats.org/officeDocument/2006/relationships/image" Target="../media/image60.svg"/><Relationship Id="rId2" Type="http://schemas.openxmlformats.org/officeDocument/2006/relationships/image" Target="../media/image51.emf"/><Relationship Id="rId1" Type="http://schemas.openxmlformats.org/officeDocument/2006/relationships/slideLayout" Target="../slideLayouts/slideLayout8.xml"/><Relationship Id="rId6" Type="http://schemas.openxmlformats.org/officeDocument/2006/relationships/oleObject" Target="https://rvlearning365-my.sharepoint.com/personal/shah_vishal_rvlearning_in/Documents/01-Work/00-RVLearning/00-Training/00-Ongoing%20training/EMA%20Partners/PPT-20240808/Set%203/New%20Microsoft%20Excel%20Worksheet.xlsx!Candidate%202!R1C6:R8C7" TargetMode="External"/><Relationship Id="rId11" Type="http://schemas.openxmlformats.org/officeDocument/2006/relationships/image" Target="../media/image59.png"/><Relationship Id="rId5" Type="http://schemas.openxmlformats.org/officeDocument/2006/relationships/image" Target="../media/image53.emf"/><Relationship Id="rId10" Type="http://schemas.openxmlformats.org/officeDocument/2006/relationships/image" Target="../media/image58.svg"/><Relationship Id="rId4" Type="http://schemas.openxmlformats.org/officeDocument/2006/relationships/oleObject" Target="https://rvlearning365-my.sharepoint.com/personal/shah_vishal_rvlearning_in/Documents/01-Work/00-RVLearning/00-Training/00-Ongoing%20training/EMA%20Partners/PPT-20240808/Set%203/New%20Microsoft%20Excel%20Worksheet.xlsx!Candidate%202!R1C1:R8C2" TargetMode="External"/><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8.png"/><Relationship Id="rId7" Type="http://schemas.openxmlformats.org/officeDocument/2006/relationships/image" Target="../media/image65.png"/><Relationship Id="rId12" Type="http://schemas.openxmlformats.org/officeDocument/2006/relationships/image" Target="../media/image71.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64.svg"/><Relationship Id="rId11" Type="http://schemas.openxmlformats.org/officeDocument/2006/relationships/image" Target="../media/image70.png"/><Relationship Id="rId5" Type="http://schemas.openxmlformats.org/officeDocument/2006/relationships/image" Target="../media/image63.png"/><Relationship Id="rId10" Type="http://schemas.openxmlformats.org/officeDocument/2006/relationships/image" Target="../media/image62.svg"/><Relationship Id="rId4" Type="http://schemas.openxmlformats.org/officeDocument/2006/relationships/image" Target="../media/image69.sv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72.emf"/><Relationship Id="rId7" Type="http://schemas.openxmlformats.org/officeDocument/2006/relationships/image" Target="../media/image71.svg"/><Relationship Id="rId2" Type="http://schemas.openxmlformats.org/officeDocument/2006/relationships/oleObject" Target="https://rvlearning365-my.sharepoint.com/personal/shah_vishal_rvlearning_in/Documents/01-Work/00-RVLearning/00-Training/00-Ongoing%20training/EMA%20Partners/PPT-20240808/Set%203/New%20Microsoft%20Excel%20Worksheet.xlsx!Candidate%201%20(2)!R1C1:R8C2" TargetMode="Externa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74.sv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D9FD64F-66DD-BD1B-6F55-5BE853FF4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554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8" name="Group 27">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29" name="Rectangle 28">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2" name="Freeform: Shape 31">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4" name="Rectangle 33">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2" name="Diagram 1">
            <a:extLst>
              <a:ext uri="{FF2B5EF4-FFF2-40B4-BE49-F238E27FC236}">
                <a16:creationId xmlns:a16="http://schemas.microsoft.com/office/drawing/2014/main" id="{D965B814-4332-02F1-4DD9-9E937703001E}"/>
              </a:ext>
            </a:extLst>
          </p:cNvPr>
          <p:cNvGraphicFramePr/>
          <p:nvPr>
            <p:extLst>
              <p:ext uri="{D42A27DB-BD31-4B8C-83A1-F6EECF244321}">
                <p14:modId xmlns:p14="http://schemas.microsoft.com/office/powerpoint/2010/main" val="1014163932"/>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3860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Diagram 1">
            <a:extLst>
              <a:ext uri="{FF2B5EF4-FFF2-40B4-BE49-F238E27FC236}">
                <a16:creationId xmlns:a16="http://schemas.microsoft.com/office/drawing/2014/main" id="{D965B814-4332-02F1-4DD9-9E937703001E}"/>
              </a:ext>
            </a:extLst>
          </p:cNvPr>
          <p:cNvGraphicFramePr/>
          <p:nvPr>
            <p:extLst>
              <p:ext uri="{D42A27DB-BD31-4B8C-83A1-F6EECF244321}">
                <p14:modId xmlns:p14="http://schemas.microsoft.com/office/powerpoint/2010/main" val="276555329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2669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A3C64772-39C8-2CB3-B7AF-8ED9B8784BEC}"/>
              </a:ext>
            </a:extLst>
          </p:cNvPr>
          <p:cNvPicPr>
            <a:picLocks noChangeAspect="1"/>
          </p:cNvPicPr>
          <p:nvPr/>
        </p:nvPicPr>
        <p:blipFill>
          <a:blip r:embed="rId2"/>
          <a:stretch>
            <a:fillRect/>
          </a:stretch>
        </p:blipFill>
        <p:spPr>
          <a:xfrm>
            <a:off x="0" y="0"/>
            <a:ext cx="12192000" cy="3251772"/>
          </a:xfrm>
          <a:prstGeom prst="rect">
            <a:avLst/>
          </a:prstGeom>
        </p:spPr>
      </p:pic>
      <p:sp>
        <p:nvSpPr>
          <p:cNvPr id="168" name="Rectangle 167">
            <a:extLst>
              <a:ext uri="{FF2B5EF4-FFF2-40B4-BE49-F238E27FC236}">
                <a16:creationId xmlns:a16="http://schemas.microsoft.com/office/drawing/2014/main" id="{B2FD2EE5-EDB4-B991-A023-538999F4B408}"/>
              </a:ext>
            </a:extLst>
          </p:cNvPr>
          <p:cNvSpPr/>
          <p:nvPr/>
        </p:nvSpPr>
        <p:spPr>
          <a:xfrm>
            <a:off x="730608" y="4175336"/>
            <a:ext cx="1073574" cy="596900"/>
          </a:xfrm>
          <a:prstGeom prst="rect">
            <a:avLst/>
          </a:prstGeom>
          <a:solidFill>
            <a:srgbClr val="819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9" name="Straight Connector 58">
            <a:extLst>
              <a:ext uri="{FF2B5EF4-FFF2-40B4-BE49-F238E27FC236}">
                <a16:creationId xmlns:a16="http://schemas.microsoft.com/office/drawing/2014/main" id="{1D4A15B1-1059-2DA0-91E1-BED3BDD3545C}"/>
              </a:ext>
            </a:extLst>
          </p:cNvPr>
          <p:cNvCxnSpPr/>
          <p:nvPr/>
        </p:nvCxnSpPr>
        <p:spPr>
          <a:xfrm>
            <a:off x="666326" y="4772237"/>
            <a:ext cx="11384280" cy="0"/>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3C7594-7FA3-B635-9516-329B25B9188D}"/>
              </a:ext>
            </a:extLst>
          </p:cNvPr>
          <p:cNvSpPr/>
          <p:nvPr/>
        </p:nvSpPr>
        <p:spPr>
          <a:xfrm>
            <a:off x="666326"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2006</a:t>
            </a:r>
          </a:p>
        </p:txBody>
      </p:sp>
      <p:cxnSp>
        <p:nvCxnSpPr>
          <p:cNvPr id="61" name="Straight Connector 60">
            <a:extLst>
              <a:ext uri="{FF2B5EF4-FFF2-40B4-BE49-F238E27FC236}">
                <a16:creationId xmlns:a16="http://schemas.microsoft.com/office/drawing/2014/main" id="{8890ED28-E872-E6DB-19B2-21FA8E41331A}"/>
              </a:ext>
            </a:extLst>
          </p:cNvPr>
          <p:cNvCxnSpPr/>
          <p:nvPr/>
        </p:nvCxnSpPr>
        <p:spPr>
          <a:xfrm>
            <a:off x="1424897"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25" name="Rectangle 124">
            <a:extLst>
              <a:ext uri="{FF2B5EF4-FFF2-40B4-BE49-F238E27FC236}">
                <a16:creationId xmlns:a16="http://schemas.microsoft.com/office/drawing/2014/main" id="{30E4FB55-E06E-CB2F-CDD9-70CF0B1DE2C7}"/>
              </a:ext>
            </a:extLst>
          </p:cNvPr>
          <p:cNvSpPr/>
          <p:nvPr/>
        </p:nvSpPr>
        <p:spPr>
          <a:xfrm>
            <a:off x="1424897"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2007</a:t>
            </a:r>
          </a:p>
        </p:txBody>
      </p:sp>
      <p:cxnSp>
        <p:nvCxnSpPr>
          <p:cNvPr id="126" name="Straight Connector 125">
            <a:extLst>
              <a:ext uri="{FF2B5EF4-FFF2-40B4-BE49-F238E27FC236}">
                <a16:creationId xmlns:a16="http://schemas.microsoft.com/office/drawing/2014/main" id="{D470534B-B76B-C6FE-9427-F302D7ABAB0B}"/>
              </a:ext>
            </a:extLst>
          </p:cNvPr>
          <p:cNvCxnSpPr/>
          <p:nvPr/>
        </p:nvCxnSpPr>
        <p:spPr>
          <a:xfrm>
            <a:off x="2183468"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28" name="Rectangle 127">
            <a:extLst>
              <a:ext uri="{FF2B5EF4-FFF2-40B4-BE49-F238E27FC236}">
                <a16:creationId xmlns:a16="http://schemas.microsoft.com/office/drawing/2014/main" id="{FBCF8F9D-1457-63D1-4C9F-F96109EC9163}"/>
              </a:ext>
            </a:extLst>
          </p:cNvPr>
          <p:cNvSpPr/>
          <p:nvPr/>
        </p:nvSpPr>
        <p:spPr>
          <a:xfrm>
            <a:off x="2183467"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2008</a:t>
            </a:r>
          </a:p>
        </p:txBody>
      </p:sp>
      <p:cxnSp>
        <p:nvCxnSpPr>
          <p:cNvPr id="129" name="Straight Connector 128">
            <a:extLst>
              <a:ext uri="{FF2B5EF4-FFF2-40B4-BE49-F238E27FC236}">
                <a16:creationId xmlns:a16="http://schemas.microsoft.com/office/drawing/2014/main" id="{D5CAD9D9-DC58-90C4-3EE3-1636E82AB16D}"/>
              </a:ext>
            </a:extLst>
          </p:cNvPr>
          <p:cNvCxnSpPr/>
          <p:nvPr/>
        </p:nvCxnSpPr>
        <p:spPr>
          <a:xfrm>
            <a:off x="2942038"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C49C687A-DDC5-6E18-C150-EA1B10FD13A5}"/>
              </a:ext>
            </a:extLst>
          </p:cNvPr>
          <p:cNvSpPr/>
          <p:nvPr/>
        </p:nvSpPr>
        <p:spPr>
          <a:xfrm>
            <a:off x="2942038"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2009</a:t>
            </a:r>
          </a:p>
        </p:txBody>
      </p:sp>
      <p:cxnSp>
        <p:nvCxnSpPr>
          <p:cNvPr id="132" name="Straight Connector 131">
            <a:extLst>
              <a:ext uri="{FF2B5EF4-FFF2-40B4-BE49-F238E27FC236}">
                <a16:creationId xmlns:a16="http://schemas.microsoft.com/office/drawing/2014/main" id="{B1A88AE0-BC95-2607-CEB1-A0099EFA1224}"/>
              </a:ext>
            </a:extLst>
          </p:cNvPr>
          <p:cNvCxnSpPr/>
          <p:nvPr/>
        </p:nvCxnSpPr>
        <p:spPr>
          <a:xfrm>
            <a:off x="3700609"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6B35C39B-AAD8-631C-C1D8-74DC55272665}"/>
              </a:ext>
            </a:extLst>
          </p:cNvPr>
          <p:cNvSpPr/>
          <p:nvPr/>
        </p:nvSpPr>
        <p:spPr>
          <a:xfrm>
            <a:off x="3700608"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2010</a:t>
            </a:r>
          </a:p>
        </p:txBody>
      </p:sp>
      <p:cxnSp>
        <p:nvCxnSpPr>
          <p:cNvPr id="135" name="Straight Connector 134">
            <a:extLst>
              <a:ext uri="{FF2B5EF4-FFF2-40B4-BE49-F238E27FC236}">
                <a16:creationId xmlns:a16="http://schemas.microsoft.com/office/drawing/2014/main" id="{D0A1D85E-ACF5-91D2-7CE9-6E6F9042A6E1}"/>
              </a:ext>
            </a:extLst>
          </p:cNvPr>
          <p:cNvCxnSpPr/>
          <p:nvPr/>
        </p:nvCxnSpPr>
        <p:spPr>
          <a:xfrm>
            <a:off x="4459179"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37" name="Rectangle 136">
            <a:extLst>
              <a:ext uri="{FF2B5EF4-FFF2-40B4-BE49-F238E27FC236}">
                <a16:creationId xmlns:a16="http://schemas.microsoft.com/office/drawing/2014/main" id="{F00C429D-42E4-638C-FA52-370F4F079D23}"/>
              </a:ext>
            </a:extLst>
          </p:cNvPr>
          <p:cNvSpPr/>
          <p:nvPr/>
        </p:nvSpPr>
        <p:spPr>
          <a:xfrm>
            <a:off x="4459179"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2011</a:t>
            </a:r>
          </a:p>
        </p:txBody>
      </p:sp>
      <p:cxnSp>
        <p:nvCxnSpPr>
          <p:cNvPr id="138" name="Straight Connector 137">
            <a:extLst>
              <a:ext uri="{FF2B5EF4-FFF2-40B4-BE49-F238E27FC236}">
                <a16:creationId xmlns:a16="http://schemas.microsoft.com/office/drawing/2014/main" id="{69826D31-E9A0-814C-B739-5D8EE82D94CF}"/>
              </a:ext>
            </a:extLst>
          </p:cNvPr>
          <p:cNvCxnSpPr/>
          <p:nvPr/>
        </p:nvCxnSpPr>
        <p:spPr>
          <a:xfrm>
            <a:off x="5217750"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40" name="Rectangle 139">
            <a:extLst>
              <a:ext uri="{FF2B5EF4-FFF2-40B4-BE49-F238E27FC236}">
                <a16:creationId xmlns:a16="http://schemas.microsoft.com/office/drawing/2014/main" id="{514E0EE4-C1FC-1737-48E8-FCB88860F71E}"/>
              </a:ext>
            </a:extLst>
          </p:cNvPr>
          <p:cNvSpPr/>
          <p:nvPr/>
        </p:nvSpPr>
        <p:spPr>
          <a:xfrm>
            <a:off x="5217749"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2012</a:t>
            </a:r>
          </a:p>
        </p:txBody>
      </p:sp>
      <p:cxnSp>
        <p:nvCxnSpPr>
          <p:cNvPr id="141" name="Straight Connector 140">
            <a:extLst>
              <a:ext uri="{FF2B5EF4-FFF2-40B4-BE49-F238E27FC236}">
                <a16:creationId xmlns:a16="http://schemas.microsoft.com/office/drawing/2014/main" id="{B92DE59C-7DD1-F7E2-73A5-CC64420602F9}"/>
              </a:ext>
            </a:extLst>
          </p:cNvPr>
          <p:cNvCxnSpPr/>
          <p:nvPr/>
        </p:nvCxnSpPr>
        <p:spPr>
          <a:xfrm>
            <a:off x="5976320"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43" name="Rectangle 142">
            <a:extLst>
              <a:ext uri="{FF2B5EF4-FFF2-40B4-BE49-F238E27FC236}">
                <a16:creationId xmlns:a16="http://schemas.microsoft.com/office/drawing/2014/main" id="{7DC8311E-7F9E-4D7D-5220-8204A36BDC2D}"/>
              </a:ext>
            </a:extLst>
          </p:cNvPr>
          <p:cNvSpPr/>
          <p:nvPr/>
        </p:nvSpPr>
        <p:spPr>
          <a:xfrm>
            <a:off x="5976320"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44" name="Straight Connector 143">
            <a:extLst>
              <a:ext uri="{FF2B5EF4-FFF2-40B4-BE49-F238E27FC236}">
                <a16:creationId xmlns:a16="http://schemas.microsoft.com/office/drawing/2014/main" id="{75BCDAF7-B5E5-F41D-722A-95963332E946}"/>
              </a:ext>
            </a:extLst>
          </p:cNvPr>
          <p:cNvCxnSpPr/>
          <p:nvPr/>
        </p:nvCxnSpPr>
        <p:spPr>
          <a:xfrm>
            <a:off x="6734891"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46" name="Rectangle 145">
            <a:extLst>
              <a:ext uri="{FF2B5EF4-FFF2-40B4-BE49-F238E27FC236}">
                <a16:creationId xmlns:a16="http://schemas.microsoft.com/office/drawing/2014/main" id="{67C2CC4D-A93B-49AB-088D-955BA68AAF97}"/>
              </a:ext>
            </a:extLst>
          </p:cNvPr>
          <p:cNvSpPr/>
          <p:nvPr/>
        </p:nvSpPr>
        <p:spPr>
          <a:xfrm>
            <a:off x="6734890"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47" name="Straight Connector 146">
            <a:extLst>
              <a:ext uri="{FF2B5EF4-FFF2-40B4-BE49-F238E27FC236}">
                <a16:creationId xmlns:a16="http://schemas.microsoft.com/office/drawing/2014/main" id="{4BB8E6C2-22DA-C010-30B8-3981B3633578}"/>
              </a:ext>
            </a:extLst>
          </p:cNvPr>
          <p:cNvCxnSpPr/>
          <p:nvPr/>
        </p:nvCxnSpPr>
        <p:spPr>
          <a:xfrm>
            <a:off x="7493461"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49" name="Rectangle 148">
            <a:extLst>
              <a:ext uri="{FF2B5EF4-FFF2-40B4-BE49-F238E27FC236}">
                <a16:creationId xmlns:a16="http://schemas.microsoft.com/office/drawing/2014/main" id="{F8641D51-0FBC-CC8C-3795-E898B2C1EF2E}"/>
              </a:ext>
            </a:extLst>
          </p:cNvPr>
          <p:cNvSpPr/>
          <p:nvPr/>
        </p:nvSpPr>
        <p:spPr>
          <a:xfrm>
            <a:off x="7493461"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50" name="Straight Connector 149">
            <a:extLst>
              <a:ext uri="{FF2B5EF4-FFF2-40B4-BE49-F238E27FC236}">
                <a16:creationId xmlns:a16="http://schemas.microsoft.com/office/drawing/2014/main" id="{322C1AF4-09CA-1B04-C53A-4A9DA839AB17}"/>
              </a:ext>
            </a:extLst>
          </p:cNvPr>
          <p:cNvCxnSpPr/>
          <p:nvPr/>
        </p:nvCxnSpPr>
        <p:spPr>
          <a:xfrm>
            <a:off x="8252032"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52" name="Rectangle 151">
            <a:extLst>
              <a:ext uri="{FF2B5EF4-FFF2-40B4-BE49-F238E27FC236}">
                <a16:creationId xmlns:a16="http://schemas.microsoft.com/office/drawing/2014/main" id="{A714B66E-023B-651E-A5C4-F9EA8572E40B}"/>
              </a:ext>
            </a:extLst>
          </p:cNvPr>
          <p:cNvSpPr/>
          <p:nvPr/>
        </p:nvSpPr>
        <p:spPr>
          <a:xfrm>
            <a:off x="8252031"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53" name="Straight Connector 152">
            <a:extLst>
              <a:ext uri="{FF2B5EF4-FFF2-40B4-BE49-F238E27FC236}">
                <a16:creationId xmlns:a16="http://schemas.microsoft.com/office/drawing/2014/main" id="{DD9D7E05-B42F-E08D-7C18-ED59885C71AF}"/>
              </a:ext>
            </a:extLst>
          </p:cNvPr>
          <p:cNvCxnSpPr/>
          <p:nvPr/>
        </p:nvCxnSpPr>
        <p:spPr>
          <a:xfrm>
            <a:off x="9010602"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55" name="Rectangle 154">
            <a:extLst>
              <a:ext uri="{FF2B5EF4-FFF2-40B4-BE49-F238E27FC236}">
                <a16:creationId xmlns:a16="http://schemas.microsoft.com/office/drawing/2014/main" id="{6C66A545-A387-48B8-28F2-E3D74C54A6EA}"/>
              </a:ext>
            </a:extLst>
          </p:cNvPr>
          <p:cNvSpPr/>
          <p:nvPr/>
        </p:nvSpPr>
        <p:spPr>
          <a:xfrm>
            <a:off x="9010602"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56" name="Straight Connector 155">
            <a:extLst>
              <a:ext uri="{FF2B5EF4-FFF2-40B4-BE49-F238E27FC236}">
                <a16:creationId xmlns:a16="http://schemas.microsoft.com/office/drawing/2014/main" id="{B09169EF-52C3-0FE8-4877-E856E94C8282}"/>
              </a:ext>
            </a:extLst>
          </p:cNvPr>
          <p:cNvCxnSpPr/>
          <p:nvPr/>
        </p:nvCxnSpPr>
        <p:spPr>
          <a:xfrm>
            <a:off x="9769173"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58" name="Rectangle 157" hidden="1">
            <a:extLst>
              <a:ext uri="{FF2B5EF4-FFF2-40B4-BE49-F238E27FC236}">
                <a16:creationId xmlns:a16="http://schemas.microsoft.com/office/drawing/2014/main" id="{256E9EFD-13EB-090D-A44B-8FD055BF5062}"/>
              </a:ext>
            </a:extLst>
          </p:cNvPr>
          <p:cNvSpPr/>
          <p:nvPr/>
        </p:nvSpPr>
        <p:spPr>
          <a:xfrm>
            <a:off x="9769172"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59" name="Straight Connector 158">
            <a:extLst>
              <a:ext uri="{FF2B5EF4-FFF2-40B4-BE49-F238E27FC236}">
                <a16:creationId xmlns:a16="http://schemas.microsoft.com/office/drawing/2014/main" id="{8BB5DFB2-3BB1-79E6-D305-A5F33AE23FBA}"/>
              </a:ext>
            </a:extLst>
          </p:cNvPr>
          <p:cNvCxnSpPr/>
          <p:nvPr/>
        </p:nvCxnSpPr>
        <p:spPr>
          <a:xfrm>
            <a:off x="10527743"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61" name="Rectangle 160" hidden="1">
            <a:extLst>
              <a:ext uri="{FF2B5EF4-FFF2-40B4-BE49-F238E27FC236}">
                <a16:creationId xmlns:a16="http://schemas.microsoft.com/office/drawing/2014/main" id="{FB54B433-CDD0-BEBA-3BF8-6B068D5D5C43}"/>
              </a:ext>
            </a:extLst>
          </p:cNvPr>
          <p:cNvSpPr/>
          <p:nvPr/>
        </p:nvSpPr>
        <p:spPr>
          <a:xfrm>
            <a:off x="10527743"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62" name="Straight Connector 161">
            <a:extLst>
              <a:ext uri="{FF2B5EF4-FFF2-40B4-BE49-F238E27FC236}">
                <a16:creationId xmlns:a16="http://schemas.microsoft.com/office/drawing/2014/main" id="{6584965A-42C1-5940-B250-372D1EF45006}"/>
              </a:ext>
            </a:extLst>
          </p:cNvPr>
          <p:cNvCxnSpPr/>
          <p:nvPr/>
        </p:nvCxnSpPr>
        <p:spPr>
          <a:xfrm>
            <a:off x="11286314"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
        <p:nvSpPr>
          <p:cNvPr id="164" name="Rectangle 163" hidden="1">
            <a:extLst>
              <a:ext uri="{FF2B5EF4-FFF2-40B4-BE49-F238E27FC236}">
                <a16:creationId xmlns:a16="http://schemas.microsoft.com/office/drawing/2014/main" id="{547C7821-31DA-8C5D-1537-DBD42AE9E4E1}"/>
              </a:ext>
            </a:extLst>
          </p:cNvPr>
          <p:cNvSpPr/>
          <p:nvPr/>
        </p:nvSpPr>
        <p:spPr>
          <a:xfrm>
            <a:off x="11286313" y="4828105"/>
            <a:ext cx="758571" cy="4408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65" name="Straight Connector 164">
            <a:extLst>
              <a:ext uri="{FF2B5EF4-FFF2-40B4-BE49-F238E27FC236}">
                <a16:creationId xmlns:a16="http://schemas.microsoft.com/office/drawing/2014/main" id="{6ED2ED66-677C-27AF-1A74-2FBB2E5DDCE5}"/>
              </a:ext>
            </a:extLst>
          </p:cNvPr>
          <p:cNvCxnSpPr/>
          <p:nvPr/>
        </p:nvCxnSpPr>
        <p:spPr>
          <a:xfrm>
            <a:off x="12044884" y="4772237"/>
            <a:ext cx="0" cy="11173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94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B953DCC-639B-06D1-E8DC-D784708D3187}"/>
              </a:ext>
            </a:extLst>
          </p:cNvPr>
          <p:cNvSpPr/>
          <p:nvPr/>
        </p:nvSpPr>
        <p:spPr>
          <a:xfrm>
            <a:off x="1892298" y="5184141"/>
            <a:ext cx="1866227" cy="5969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C1117ABA-AEFC-079C-6591-EEB182D38B5F}"/>
              </a:ext>
            </a:extLst>
          </p:cNvPr>
          <p:cNvSpPr/>
          <p:nvPr/>
        </p:nvSpPr>
        <p:spPr>
          <a:xfrm>
            <a:off x="3802999" y="5184141"/>
            <a:ext cx="1607201" cy="5969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280875B2-7A21-BF4A-5BFC-7304A9FE5535}"/>
              </a:ext>
            </a:extLst>
          </p:cNvPr>
          <p:cNvSpPr/>
          <p:nvPr/>
        </p:nvSpPr>
        <p:spPr>
          <a:xfrm>
            <a:off x="5595248" y="5184141"/>
            <a:ext cx="3593652" cy="59690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F2737F75-A7B2-8BB3-7C95-588138DC982A}"/>
              </a:ext>
            </a:extLst>
          </p:cNvPr>
          <p:cNvSpPr/>
          <p:nvPr/>
        </p:nvSpPr>
        <p:spPr>
          <a:xfrm>
            <a:off x="558800" y="5184141"/>
            <a:ext cx="1289024" cy="596900"/>
          </a:xfrm>
          <a:prstGeom prst="rect">
            <a:avLst/>
          </a:prstGeom>
          <a:solidFill>
            <a:srgbClr val="819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 name="Group 37">
            <a:extLst>
              <a:ext uri="{FF2B5EF4-FFF2-40B4-BE49-F238E27FC236}">
                <a16:creationId xmlns:a16="http://schemas.microsoft.com/office/drawing/2014/main" id="{35196068-237F-A859-2B8F-0BA1CD904A9D}"/>
              </a:ext>
            </a:extLst>
          </p:cNvPr>
          <p:cNvGrpSpPr/>
          <p:nvPr/>
        </p:nvGrpSpPr>
        <p:grpSpPr>
          <a:xfrm>
            <a:off x="165100" y="5791200"/>
            <a:ext cx="11956938" cy="647700"/>
            <a:chOff x="165100" y="5791200"/>
            <a:chExt cx="11956938" cy="647700"/>
          </a:xfrm>
        </p:grpSpPr>
        <p:sp>
          <p:nvSpPr>
            <p:cNvPr id="2" name="Rectangle 1">
              <a:extLst>
                <a:ext uri="{FF2B5EF4-FFF2-40B4-BE49-F238E27FC236}">
                  <a16:creationId xmlns:a16="http://schemas.microsoft.com/office/drawing/2014/main" id="{094711B4-F047-04D8-ED10-434D42EA62F9}"/>
                </a:ext>
              </a:extLst>
            </p:cNvPr>
            <p:cNvSpPr/>
            <p:nvPr/>
          </p:nvSpPr>
          <p:spPr>
            <a:xfrm>
              <a:off x="190500" y="5918200"/>
              <a:ext cx="1167501" cy="520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2010</a:t>
              </a:r>
            </a:p>
          </p:txBody>
        </p:sp>
        <p:sp>
          <p:nvSpPr>
            <p:cNvPr id="7" name="Rectangle 6">
              <a:extLst>
                <a:ext uri="{FF2B5EF4-FFF2-40B4-BE49-F238E27FC236}">
                  <a16:creationId xmlns:a16="http://schemas.microsoft.com/office/drawing/2014/main" id="{1774AC44-3C1F-8E21-6A9F-18AD0B2C0ABC}"/>
                </a:ext>
              </a:extLst>
            </p:cNvPr>
            <p:cNvSpPr/>
            <p:nvPr/>
          </p:nvSpPr>
          <p:spPr>
            <a:xfrm>
              <a:off x="1390762" y="5918200"/>
              <a:ext cx="1167501" cy="520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2011</a:t>
              </a:r>
            </a:p>
          </p:txBody>
        </p:sp>
        <p:sp>
          <p:nvSpPr>
            <p:cNvPr id="10" name="Rectangle 9">
              <a:extLst>
                <a:ext uri="{FF2B5EF4-FFF2-40B4-BE49-F238E27FC236}">
                  <a16:creationId xmlns:a16="http://schemas.microsoft.com/office/drawing/2014/main" id="{FB552E4A-2C1A-6EB4-6C51-F7589CE409E3}"/>
                </a:ext>
              </a:extLst>
            </p:cNvPr>
            <p:cNvSpPr/>
            <p:nvPr/>
          </p:nvSpPr>
          <p:spPr>
            <a:xfrm>
              <a:off x="2591025" y="5918200"/>
              <a:ext cx="1167501" cy="520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2012</a:t>
              </a:r>
            </a:p>
          </p:txBody>
        </p:sp>
        <p:sp>
          <p:nvSpPr>
            <p:cNvPr id="13" name="Rectangle 12">
              <a:extLst>
                <a:ext uri="{FF2B5EF4-FFF2-40B4-BE49-F238E27FC236}">
                  <a16:creationId xmlns:a16="http://schemas.microsoft.com/office/drawing/2014/main" id="{5509A7B7-E2D9-BEB9-3540-FFF8CE1EDAB0}"/>
                </a:ext>
              </a:extLst>
            </p:cNvPr>
            <p:cNvSpPr/>
            <p:nvPr/>
          </p:nvSpPr>
          <p:spPr>
            <a:xfrm>
              <a:off x="3791287" y="5918200"/>
              <a:ext cx="1167501" cy="520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2013</a:t>
              </a:r>
            </a:p>
          </p:txBody>
        </p:sp>
        <p:sp>
          <p:nvSpPr>
            <p:cNvPr id="16" name="Rectangle 15">
              <a:extLst>
                <a:ext uri="{FF2B5EF4-FFF2-40B4-BE49-F238E27FC236}">
                  <a16:creationId xmlns:a16="http://schemas.microsoft.com/office/drawing/2014/main" id="{BB25D561-DD60-12EE-67EE-BB65E7BD3D1C}"/>
                </a:ext>
              </a:extLst>
            </p:cNvPr>
            <p:cNvSpPr/>
            <p:nvPr/>
          </p:nvSpPr>
          <p:spPr>
            <a:xfrm>
              <a:off x="4991550" y="5918200"/>
              <a:ext cx="1167501" cy="520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2014</a:t>
              </a:r>
            </a:p>
          </p:txBody>
        </p:sp>
        <p:sp>
          <p:nvSpPr>
            <p:cNvPr id="19" name="Rectangle 18">
              <a:extLst>
                <a:ext uri="{FF2B5EF4-FFF2-40B4-BE49-F238E27FC236}">
                  <a16:creationId xmlns:a16="http://schemas.microsoft.com/office/drawing/2014/main" id="{DDFF3BAA-F932-A14E-557F-9E55F96BF866}"/>
                </a:ext>
              </a:extLst>
            </p:cNvPr>
            <p:cNvSpPr/>
            <p:nvPr/>
          </p:nvSpPr>
          <p:spPr>
            <a:xfrm>
              <a:off x="6191812" y="5918200"/>
              <a:ext cx="1167501" cy="520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2015</a:t>
              </a:r>
            </a:p>
          </p:txBody>
        </p:sp>
        <p:sp>
          <p:nvSpPr>
            <p:cNvPr id="22" name="Rectangle 21">
              <a:extLst>
                <a:ext uri="{FF2B5EF4-FFF2-40B4-BE49-F238E27FC236}">
                  <a16:creationId xmlns:a16="http://schemas.microsoft.com/office/drawing/2014/main" id="{A8E11409-8264-AE92-1637-E7F566783F68}"/>
                </a:ext>
              </a:extLst>
            </p:cNvPr>
            <p:cNvSpPr/>
            <p:nvPr/>
          </p:nvSpPr>
          <p:spPr>
            <a:xfrm>
              <a:off x="7392074" y="5918200"/>
              <a:ext cx="1167501" cy="520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2016</a:t>
              </a:r>
            </a:p>
          </p:txBody>
        </p:sp>
        <p:sp>
          <p:nvSpPr>
            <p:cNvPr id="25" name="Rectangle 24">
              <a:extLst>
                <a:ext uri="{FF2B5EF4-FFF2-40B4-BE49-F238E27FC236}">
                  <a16:creationId xmlns:a16="http://schemas.microsoft.com/office/drawing/2014/main" id="{538160D1-AB19-F827-103E-0CCDA9136AF9}"/>
                </a:ext>
              </a:extLst>
            </p:cNvPr>
            <p:cNvSpPr/>
            <p:nvPr/>
          </p:nvSpPr>
          <p:spPr>
            <a:xfrm>
              <a:off x="8592337" y="5918200"/>
              <a:ext cx="1167501" cy="520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2017</a:t>
              </a:r>
            </a:p>
          </p:txBody>
        </p:sp>
        <p:sp>
          <p:nvSpPr>
            <p:cNvPr id="28" name="Rectangle 27">
              <a:extLst>
                <a:ext uri="{FF2B5EF4-FFF2-40B4-BE49-F238E27FC236}">
                  <a16:creationId xmlns:a16="http://schemas.microsoft.com/office/drawing/2014/main" id="{BF32C9C6-7E66-8B8E-81FB-71AF85A61C62}"/>
                </a:ext>
              </a:extLst>
            </p:cNvPr>
            <p:cNvSpPr/>
            <p:nvPr/>
          </p:nvSpPr>
          <p:spPr>
            <a:xfrm>
              <a:off x="9792599" y="5918200"/>
              <a:ext cx="1167501" cy="520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2018</a:t>
              </a:r>
            </a:p>
          </p:txBody>
        </p:sp>
        <p:sp>
          <p:nvSpPr>
            <p:cNvPr id="35" name="Rectangle 34">
              <a:extLst>
                <a:ext uri="{FF2B5EF4-FFF2-40B4-BE49-F238E27FC236}">
                  <a16:creationId xmlns:a16="http://schemas.microsoft.com/office/drawing/2014/main" id="{14505348-8A5C-2B13-E38A-23D66CDE6693}"/>
                </a:ext>
              </a:extLst>
            </p:cNvPr>
            <p:cNvSpPr/>
            <p:nvPr/>
          </p:nvSpPr>
          <p:spPr>
            <a:xfrm>
              <a:off x="10954537" y="5895340"/>
              <a:ext cx="1167501" cy="5207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2019</a:t>
              </a:r>
            </a:p>
          </p:txBody>
        </p:sp>
        <p:cxnSp>
          <p:nvCxnSpPr>
            <p:cNvPr id="4" name="Straight Connector 3">
              <a:extLst>
                <a:ext uri="{FF2B5EF4-FFF2-40B4-BE49-F238E27FC236}">
                  <a16:creationId xmlns:a16="http://schemas.microsoft.com/office/drawing/2014/main" id="{6F520D31-3CF1-1402-803F-56E4DCE6121D}"/>
                </a:ext>
              </a:extLst>
            </p:cNvPr>
            <p:cNvCxnSpPr/>
            <p:nvPr/>
          </p:nvCxnSpPr>
          <p:spPr>
            <a:xfrm>
              <a:off x="1358001" y="5814060"/>
              <a:ext cx="0" cy="152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FE32A23-12FA-D58D-41E6-C4012E590BC4}"/>
                </a:ext>
              </a:extLst>
            </p:cNvPr>
            <p:cNvCxnSpPr/>
            <p:nvPr/>
          </p:nvCxnSpPr>
          <p:spPr>
            <a:xfrm>
              <a:off x="2558263" y="5814060"/>
              <a:ext cx="0" cy="152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06948B5-4F4B-C774-559A-C7977CF5CF0E}"/>
                </a:ext>
              </a:extLst>
            </p:cNvPr>
            <p:cNvCxnSpPr/>
            <p:nvPr/>
          </p:nvCxnSpPr>
          <p:spPr>
            <a:xfrm>
              <a:off x="3758526" y="5814060"/>
              <a:ext cx="0" cy="152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2625E1B-5B10-411C-551A-B231C3A208F5}"/>
                </a:ext>
              </a:extLst>
            </p:cNvPr>
            <p:cNvCxnSpPr/>
            <p:nvPr/>
          </p:nvCxnSpPr>
          <p:spPr>
            <a:xfrm>
              <a:off x="4958788" y="5814060"/>
              <a:ext cx="0" cy="152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1789EB3-0A56-FBFC-FC39-3B7E71868FDC}"/>
                </a:ext>
              </a:extLst>
            </p:cNvPr>
            <p:cNvCxnSpPr/>
            <p:nvPr/>
          </p:nvCxnSpPr>
          <p:spPr>
            <a:xfrm>
              <a:off x="6159051" y="5814060"/>
              <a:ext cx="0" cy="152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AB5E551-B2CF-7281-A8F6-7D3FD2214259}"/>
                </a:ext>
              </a:extLst>
            </p:cNvPr>
            <p:cNvCxnSpPr/>
            <p:nvPr/>
          </p:nvCxnSpPr>
          <p:spPr>
            <a:xfrm>
              <a:off x="7359313" y="5814060"/>
              <a:ext cx="0" cy="152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7DDA89C-D0A2-AF46-1A14-DE3A0AA7849B}"/>
                </a:ext>
              </a:extLst>
            </p:cNvPr>
            <p:cNvCxnSpPr/>
            <p:nvPr/>
          </p:nvCxnSpPr>
          <p:spPr>
            <a:xfrm>
              <a:off x="8559575" y="5814060"/>
              <a:ext cx="0" cy="152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8F8F60E-DE1A-5587-640F-0D6540AF5497}"/>
                </a:ext>
              </a:extLst>
            </p:cNvPr>
            <p:cNvCxnSpPr/>
            <p:nvPr/>
          </p:nvCxnSpPr>
          <p:spPr>
            <a:xfrm>
              <a:off x="9759838" y="5814060"/>
              <a:ext cx="0" cy="152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B268E95-9818-D9E6-8045-31FC05D11173}"/>
                </a:ext>
              </a:extLst>
            </p:cNvPr>
            <p:cNvCxnSpPr/>
            <p:nvPr/>
          </p:nvCxnSpPr>
          <p:spPr>
            <a:xfrm>
              <a:off x="10960100" y="5814060"/>
              <a:ext cx="0" cy="152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15C0B37-584E-C137-300D-506BB4CB5A69}"/>
                </a:ext>
              </a:extLst>
            </p:cNvPr>
            <p:cNvCxnSpPr/>
            <p:nvPr/>
          </p:nvCxnSpPr>
          <p:spPr>
            <a:xfrm>
              <a:off x="165100" y="5791200"/>
              <a:ext cx="118745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4385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60235215-A2D9-997B-81A4-273A24A72505}"/>
                  </a:ext>
                </a:extLst>
              </p:cNvPr>
              <p:cNvGraphicFramePr>
                <a:graphicFrameLocks noChangeAspect="1"/>
              </p:cNvGraphicFramePr>
              <p:nvPr>
                <p:extLst>
                  <p:ext uri="{D42A27DB-BD31-4B8C-83A1-F6EECF244321}">
                    <p14:modId xmlns:p14="http://schemas.microsoft.com/office/powerpoint/2010/main" val="3684285063"/>
                  </p:ext>
                </p:extLst>
              </p:nvPr>
            </p:nvGraphicFramePr>
            <p:xfrm>
              <a:off x="-88900" y="0"/>
              <a:ext cx="12280900" cy="6858000"/>
            </p:xfrm>
            <a:graphic>
              <a:graphicData uri="http://schemas.microsoft.com/office/powerpoint/2016/summaryzoom">
                <psuz:summaryZm>
                  <psuz:summaryZmObj sectionId="{C5BFF2C3-AA3D-4453-ACB1-EEF400AC5840}">
                    <psuz:zmPr id="{9452EE73-35BE-462A-AF8B-2907773365B2}" transitionDur="1000">
                      <p166:blipFill xmlns:p166="http://schemas.microsoft.com/office/powerpoint/2016/6/main">
                        <a:blip r:embed="rId2"/>
                        <a:stretch>
                          <a:fillRect/>
                        </a:stretch>
                      </p166:blipFill>
                      <p166:spPr xmlns:p166="http://schemas.microsoft.com/office/powerpoint/2016/6/main">
                        <a:xfrm>
                          <a:off x="475885" y="1287519"/>
                          <a:ext cx="3684270" cy="2072401"/>
                        </a:xfrm>
                        <a:prstGeom prst="rect">
                          <a:avLst/>
                        </a:prstGeom>
                        <a:ln w="3175">
                          <a:solidFill>
                            <a:prstClr val="ltGray"/>
                          </a:solidFill>
                        </a:ln>
                      </p166:spPr>
                    </psuz:zmPr>
                  </psuz:summaryZmObj>
                  <psuz:summaryZmObj sectionId="{D7CC5F1E-AC6F-49A1-8C05-7E89F4E95045}">
                    <psuz:zmPr id="{13FE45B1-4421-4917-A041-BB974934A913}" transitionDur="1000">
                      <p166:blipFill xmlns:p166="http://schemas.microsoft.com/office/powerpoint/2016/6/main">
                        <a:blip r:embed="rId3"/>
                        <a:stretch>
                          <a:fillRect/>
                        </a:stretch>
                      </p166:blipFill>
                      <p166:spPr xmlns:p166="http://schemas.microsoft.com/office/powerpoint/2016/6/main">
                        <a:xfrm>
                          <a:off x="4298315" y="1287519"/>
                          <a:ext cx="3684270" cy="2072401"/>
                        </a:xfrm>
                        <a:prstGeom prst="rect">
                          <a:avLst/>
                        </a:prstGeom>
                        <a:ln w="3175">
                          <a:solidFill>
                            <a:prstClr val="ltGray"/>
                          </a:solidFill>
                        </a:ln>
                      </p166:spPr>
                    </psuz:zmPr>
                  </psuz:summaryZmObj>
                  <psuz:summaryZmObj sectionId="{4538D29C-1EB6-424F-8C6A-EDC8B6D54587}">
                    <psuz:zmPr id="{8D588641-C119-457C-B664-C7789D91B650}" transitionDur="1000">
                      <p166:blipFill xmlns:p166="http://schemas.microsoft.com/office/powerpoint/2016/6/main">
                        <a:blip r:embed="rId4"/>
                        <a:stretch>
                          <a:fillRect/>
                        </a:stretch>
                      </p166:blipFill>
                      <p166:spPr xmlns:p166="http://schemas.microsoft.com/office/powerpoint/2016/6/main">
                        <a:xfrm>
                          <a:off x="8120745" y="1287519"/>
                          <a:ext cx="3684270" cy="2072401"/>
                        </a:xfrm>
                        <a:prstGeom prst="rect">
                          <a:avLst/>
                        </a:prstGeom>
                        <a:ln w="3175">
                          <a:solidFill>
                            <a:prstClr val="ltGray"/>
                          </a:solidFill>
                        </a:ln>
                      </p166:spPr>
                    </psuz:zmPr>
                  </psuz:summaryZmObj>
                  <psuz:summaryZmObj sectionId="{77AB81D2-796E-4B4D-8FC0-04FB9AE2757B}">
                    <psuz:zmPr id="{3781A095-C5B5-4338-9B54-5F4941DC25D6}" transitionDur="1000">
                      <p166:blipFill xmlns:p166="http://schemas.microsoft.com/office/powerpoint/2016/6/main">
                        <a:blip r:embed="rId5"/>
                        <a:stretch>
                          <a:fillRect/>
                        </a:stretch>
                      </p166:blipFill>
                      <p166:spPr xmlns:p166="http://schemas.microsoft.com/office/powerpoint/2016/6/main">
                        <a:xfrm>
                          <a:off x="475885" y="3498080"/>
                          <a:ext cx="3684270" cy="2072401"/>
                        </a:xfrm>
                        <a:prstGeom prst="rect">
                          <a:avLst/>
                        </a:prstGeom>
                        <a:ln w="3175">
                          <a:solidFill>
                            <a:prstClr val="ltGray"/>
                          </a:solidFill>
                        </a:ln>
                      </p166:spPr>
                    </psuz:zmPr>
                  </psuz:summaryZmObj>
                  <psuz:summaryZmObj sectionId="{7708F3EB-478F-4D5F-BF51-82DED6910145}">
                    <psuz:zmPr id="{84D660F1-6B9B-4292-A568-3AE31B90EFD6}" transitionDur="1000">
                      <p166:blipFill xmlns:p166="http://schemas.microsoft.com/office/powerpoint/2016/6/main">
                        <a:blip r:embed="rId6"/>
                        <a:stretch>
                          <a:fillRect/>
                        </a:stretch>
                      </p166:blipFill>
                      <p166:spPr xmlns:p166="http://schemas.microsoft.com/office/powerpoint/2016/6/main">
                        <a:xfrm>
                          <a:off x="4298315" y="3498080"/>
                          <a:ext cx="3684270" cy="2072401"/>
                        </a:xfrm>
                        <a:prstGeom prst="rect">
                          <a:avLst/>
                        </a:prstGeom>
                        <a:ln w="3175">
                          <a:solidFill>
                            <a:prstClr val="ltGray"/>
                          </a:solidFill>
                        </a:ln>
                      </p166:spPr>
                    </psuz:zmPr>
                  </psuz:summaryZmObj>
                  <psuz:summaryZmObj sectionId="{1C721011-D545-45B3-8679-6EAAFE83245B}">
                    <psuz:zmPr id="{F7FAE986-1DE8-42EF-B686-5CD2DDA4AC7F}" transitionDur="1000">
                      <p166:blipFill xmlns:p166="http://schemas.microsoft.com/office/powerpoint/2016/6/main">
                        <a:blip r:embed="rId7"/>
                        <a:stretch>
                          <a:fillRect/>
                        </a:stretch>
                      </p166:blipFill>
                      <p166:spPr xmlns:p166="http://schemas.microsoft.com/office/powerpoint/2016/6/main">
                        <a:xfrm>
                          <a:off x="8120745" y="3498080"/>
                          <a:ext cx="3684270" cy="2072401"/>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60235215-A2D9-997B-81A4-273A24A72505}"/>
                  </a:ext>
                </a:extLst>
              </p:cNvPr>
              <p:cNvGrpSpPr>
                <a:grpSpLocks noGrp="1" noUngrp="1" noRot="1" noChangeAspect="1" noMove="1" noResize="1"/>
              </p:cNvGrpSpPr>
              <p:nvPr/>
            </p:nvGrpSpPr>
            <p:grpSpPr>
              <a:xfrm>
                <a:off x="-88900" y="0"/>
                <a:ext cx="12280900" cy="6858000"/>
                <a:chOff x="-88900" y="0"/>
                <a:chExt cx="12280900" cy="6858000"/>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386985" y="1287519"/>
                  <a:ext cx="3684270" cy="2072401"/>
                </a:xfrm>
                <a:prstGeom prst="rect">
                  <a:avLst/>
                </a:prstGeom>
                <a:ln w="3175">
                  <a:solidFill>
                    <a:prstClr val="ltGray"/>
                  </a:solidFill>
                </a:ln>
              </p:spPr>
            </p:pic>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09415" y="1287519"/>
                  <a:ext cx="3684270" cy="2072401"/>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031845" y="1287519"/>
                  <a:ext cx="3684270" cy="2072401"/>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386985" y="3498080"/>
                  <a:ext cx="3684270" cy="2072401"/>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09415" y="3498080"/>
                  <a:ext cx="3684270" cy="2072401"/>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031845" y="3498080"/>
                  <a:ext cx="3684270" cy="2072401"/>
                </a:xfrm>
                <a:prstGeom prst="rect">
                  <a:avLst/>
                </a:prstGeom>
                <a:ln w="3175">
                  <a:solidFill>
                    <a:prstClr val="ltGray"/>
                  </a:solidFill>
                </a:ln>
              </p:spPr>
            </p:pic>
          </p:grpSp>
        </mc:Fallback>
      </mc:AlternateContent>
    </p:spTree>
    <p:extLst>
      <p:ext uri="{BB962C8B-B14F-4D97-AF65-F5344CB8AC3E}">
        <p14:creationId xmlns:p14="http://schemas.microsoft.com/office/powerpoint/2010/main" val="4157092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A8220F1-81F5-D201-5799-C7A302F13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996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49B1B66-1CDA-37D5-330E-F692BE5FC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295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05A754D-09D1-8E42-5382-81C9DCA4B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919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EFFC4F5-3BE2-8CB3-80E1-FFAA30D24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448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A9BCD5A-4935-322F-E14D-E35BE5B5C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36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108E54-15CD-03E9-D320-FCA993EF3C7A}"/>
              </a:ext>
            </a:extLst>
          </p:cNvPr>
          <p:cNvSpPr/>
          <p:nvPr/>
        </p:nvSpPr>
        <p:spPr>
          <a:xfrm>
            <a:off x="662353" y="4424783"/>
            <a:ext cx="1435953" cy="35184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1" name="whole Time line">
            <a:extLst>
              <a:ext uri="{FF2B5EF4-FFF2-40B4-BE49-F238E27FC236}">
                <a16:creationId xmlns:a16="http://schemas.microsoft.com/office/drawing/2014/main" id="{5B894CCE-19A7-4D8B-103F-34D42F9444DC}"/>
              </a:ext>
            </a:extLst>
          </p:cNvPr>
          <p:cNvGrpSpPr>
            <a:grpSpLocks/>
          </p:cNvGrpSpPr>
          <p:nvPr/>
        </p:nvGrpSpPr>
        <p:grpSpPr>
          <a:xfrm>
            <a:off x="277121" y="4776631"/>
            <a:ext cx="11455922" cy="367802"/>
            <a:chOff x="588962" y="2540005"/>
            <a:chExt cx="11455922" cy="367802"/>
          </a:xfrm>
        </p:grpSpPr>
        <p:grpSp>
          <p:nvGrpSpPr>
            <p:cNvPr id="50" name="Group 49">
              <a:extLst>
                <a:ext uri="{FF2B5EF4-FFF2-40B4-BE49-F238E27FC236}">
                  <a16:creationId xmlns:a16="http://schemas.microsoft.com/office/drawing/2014/main" id="{445B1FD2-5A3E-7523-6B6D-1E51285FB493}"/>
                </a:ext>
              </a:extLst>
            </p:cNvPr>
            <p:cNvGrpSpPr>
              <a:grpSpLocks/>
            </p:cNvGrpSpPr>
            <p:nvPr/>
          </p:nvGrpSpPr>
          <p:grpSpPr>
            <a:xfrm>
              <a:off x="588962" y="2594540"/>
              <a:ext cx="11350647" cy="313267"/>
              <a:chOff x="588962" y="2594540"/>
              <a:chExt cx="11350647" cy="313267"/>
            </a:xfrm>
          </p:grpSpPr>
          <p:sp>
            <p:nvSpPr>
              <p:cNvPr id="2" name="Rectangle 1">
                <a:extLst>
                  <a:ext uri="{FF2B5EF4-FFF2-40B4-BE49-F238E27FC236}">
                    <a16:creationId xmlns:a16="http://schemas.microsoft.com/office/drawing/2014/main" id="{48653EE9-1323-4E14-213C-F13724A36DF6}"/>
                  </a:ext>
                </a:extLst>
              </p:cNvPr>
              <p:cNvSpPr>
                <a:spLocks/>
              </p:cNvSpPr>
              <p:nvPr/>
            </p:nvSpPr>
            <p:spPr>
              <a:xfrm>
                <a:off x="58896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2010</a:t>
                </a:r>
              </a:p>
            </p:txBody>
          </p:sp>
          <p:sp>
            <p:nvSpPr>
              <p:cNvPr id="8" name="Rectangle 7">
                <a:extLst>
                  <a:ext uri="{FF2B5EF4-FFF2-40B4-BE49-F238E27FC236}">
                    <a16:creationId xmlns:a16="http://schemas.microsoft.com/office/drawing/2014/main" id="{7BB43CF9-8099-0903-CD74-4BB0FCE685F9}"/>
                  </a:ext>
                </a:extLst>
              </p:cNvPr>
              <p:cNvSpPr>
                <a:spLocks/>
              </p:cNvSpPr>
              <p:nvPr/>
            </p:nvSpPr>
            <p:spPr>
              <a:xfrm>
                <a:off x="140282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2011</a:t>
                </a:r>
              </a:p>
            </p:txBody>
          </p:sp>
          <p:sp>
            <p:nvSpPr>
              <p:cNvPr id="11" name="Rectangle 10">
                <a:extLst>
                  <a:ext uri="{FF2B5EF4-FFF2-40B4-BE49-F238E27FC236}">
                    <a16:creationId xmlns:a16="http://schemas.microsoft.com/office/drawing/2014/main" id="{4538C610-E0B9-979D-4816-7E94BC2E8254}"/>
                  </a:ext>
                </a:extLst>
              </p:cNvPr>
              <p:cNvSpPr>
                <a:spLocks/>
              </p:cNvSpPr>
              <p:nvPr/>
            </p:nvSpPr>
            <p:spPr>
              <a:xfrm>
                <a:off x="221668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2012</a:t>
                </a:r>
              </a:p>
            </p:txBody>
          </p:sp>
          <p:sp>
            <p:nvSpPr>
              <p:cNvPr id="14" name="Rectangle 13">
                <a:extLst>
                  <a:ext uri="{FF2B5EF4-FFF2-40B4-BE49-F238E27FC236}">
                    <a16:creationId xmlns:a16="http://schemas.microsoft.com/office/drawing/2014/main" id="{75D05A69-5F64-CCD3-73C4-D8DD77F6465D}"/>
                  </a:ext>
                </a:extLst>
              </p:cNvPr>
              <p:cNvSpPr>
                <a:spLocks/>
              </p:cNvSpPr>
              <p:nvPr/>
            </p:nvSpPr>
            <p:spPr>
              <a:xfrm>
                <a:off x="303054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2013</a:t>
                </a:r>
              </a:p>
            </p:txBody>
          </p:sp>
          <p:sp>
            <p:nvSpPr>
              <p:cNvPr id="17" name="Rectangle 16">
                <a:extLst>
                  <a:ext uri="{FF2B5EF4-FFF2-40B4-BE49-F238E27FC236}">
                    <a16:creationId xmlns:a16="http://schemas.microsoft.com/office/drawing/2014/main" id="{89424F7E-B5F0-4549-B84B-DE4E3B1B191C}"/>
                  </a:ext>
                </a:extLst>
              </p:cNvPr>
              <p:cNvSpPr>
                <a:spLocks/>
              </p:cNvSpPr>
              <p:nvPr/>
            </p:nvSpPr>
            <p:spPr>
              <a:xfrm>
                <a:off x="384440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2014</a:t>
                </a:r>
              </a:p>
            </p:txBody>
          </p:sp>
          <p:sp>
            <p:nvSpPr>
              <p:cNvPr id="20" name="Rectangle 19">
                <a:extLst>
                  <a:ext uri="{FF2B5EF4-FFF2-40B4-BE49-F238E27FC236}">
                    <a16:creationId xmlns:a16="http://schemas.microsoft.com/office/drawing/2014/main" id="{8385706A-62C2-10EF-CECF-DD248B72F280}"/>
                  </a:ext>
                </a:extLst>
              </p:cNvPr>
              <p:cNvSpPr>
                <a:spLocks/>
              </p:cNvSpPr>
              <p:nvPr/>
            </p:nvSpPr>
            <p:spPr>
              <a:xfrm>
                <a:off x="465826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2015</a:t>
                </a:r>
              </a:p>
            </p:txBody>
          </p:sp>
          <p:sp>
            <p:nvSpPr>
              <p:cNvPr id="23" name="Rectangle 22">
                <a:extLst>
                  <a:ext uri="{FF2B5EF4-FFF2-40B4-BE49-F238E27FC236}">
                    <a16:creationId xmlns:a16="http://schemas.microsoft.com/office/drawing/2014/main" id="{6BAA7CD8-AED3-0F94-C946-90FED4752601}"/>
                  </a:ext>
                </a:extLst>
              </p:cNvPr>
              <p:cNvSpPr>
                <a:spLocks/>
              </p:cNvSpPr>
              <p:nvPr/>
            </p:nvSpPr>
            <p:spPr>
              <a:xfrm>
                <a:off x="547212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2016</a:t>
                </a:r>
              </a:p>
            </p:txBody>
          </p:sp>
          <p:sp>
            <p:nvSpPr>
              <p:cNvPr id="26" name="Rectangle 25">
                <a:extLst>
                  <a:ext uri="{FF2B5EF4-FFF2-40B4-BE49-F238E27FC236}">
                    <a16:creationId xmlns:a16="http://schemas.microsoft.com/office/drawing/2014/main" id="{7C85E0E4-12CC-F8AF-1556-BFACE775EE6A}"/>
                  </a:ext>
                </a:extLst>
              </p:cNvPr>
              <p:cNvSpPr>
                <a:spLocks/>
              </p:cNvSpPr>
              <p:nvPr/>
            </p:nvSpPr>
            <p:spPr>
              <a:xfrm>
                <a:off x="628598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2017</a:t>
                </a:r>
              </a:p>
            </p:txBody>
          </p:sp>
          <p:sp>
            <p:nvSpPr>
              <p:cNvPr id="29" name="Rectangle 28">
                <a:extLst>
                  <a:ext uri="{FF2B5EF4-FFF2-40B4-BE49-F238E27FC236}">
                    <a16:creationId xmlns:a16="http://schemas.microsoft.com/office/drawing/2014/main" id="{976FD57A-424B-ADD9-D69F-6374487AC495}"/>
                  </a:ext>
                </a:extLst>
              </p:cNvPr>
              <p:cNvSpPr>
                <a:spLocks/>
              </p:cNvSpPr>
              <p:nvPr/>
            </p:nvSpPr>
            <p:spPr>
              <a:xfrm>
                <a:off x="709984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2018</a:t>
                </a:r>
              </a:p>
            </p:txBody>
          </p:sp>
          <p:sp>
            <p:nvSpPr>
              <p:cNvPr id="32" name="Rectangle 31">
                <a:extLst>
                  <a:ext uri="{FF2B5EF4-FFF2-40B4-BE49-F238E27FC236}">
                    <a16:creationId xmlns:a16="http://schemas.microsoft.com/office/drawing/2014/main" id="{3B460A4E-462D-44E6-A788-04BD297412F1}"/>
                  </a:ext>
                </a:extLst>
              </p:cNvPr>
              <p:cNvSpPr>
                <a:spLocks/>
              </p:cNvSpPr>
              <p:nvPr/>
            </p:nvSpPr>
            <p:spPr>
              <a:xfrm>
                <a:off x="791370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2019</a:t>
                </a:r>
              </a:p>
            </p:txBody>
          </p:sp>
          <p:sp>
            <p:nvSpPr>
              <p:cNvPr id="35" name="Rectangle 34">
                <a:extLst>
                  <a:ext uri="{FF2B5EF4-FFF2-40B4-BE49-F238E27FC236}">
                    <a16:creationId xmlns:a16="http://schemas.microsoft.com/office/drawing/2014/main" id="{36990445-4221-E24C-63B4-51D1926DF24C}"/>
                  </a:ext>
                </a:extLst>
              </p:cNvPr>
              <p:cNvSpPr>
                <a:spLocks/>
              </p:cNvSpPr>
              <p:nvPr/>
            </p:nvSpPr>
            <p:spPr>
              <a:xfrm>
                <a:off x="872756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2020</a:t>
                </a:r>
              </a:p>
            </p:txBody>
          </p:sp>
          <p:sp>
            <p:nvSpPr>
              <p:cNvPr id="38" name="Rectangle 37">
                <a:extLst>
                  <a:ext uri="{FF2B5EF4-FFF2-40B4-BE49-F238E27FC236}">
                    <a16:creationId xmlns:a16="http://schemas.microsoft.com/office/drawing/2014/main" id="{2CB8BC1D-3D33-8D13-0588-3E114300157D}"/>
                  </a:ext>
                </a:extLst>
              </p:cNvPr>
              <p:cNvSpPr>
                <a:spLocks/>
              </p:cNvSpPr>
              <p:nvPr/>
            </p:nvSpPr>
            <p:spPr>
              <a:xfrm>
                <a:off x="954142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2021</a:t>
                </a:r>
              </a:p>
            </p:txBody>
          </p:sp>
          <p:sp>
            <p:nvSpPr>
              <p:cNvPr id="41" name="Rectangle 40">
                <a:extLst>
                  <a:ext uri="{FF2B5EF4-FFF2-40B4-BE49-F238E27FC236}">
                    <a16:creationId xmlns:a16="http://schemas.microsoft.com/office/drawing/2014/main" id="{A6BBBD9D-C10D-1C4E-34CA-9C7E418BF1E9}"/>
                  </a:ext>
                </a:extLst>
              </p:cNvPr>
              <p:cNvSpPr>
                <a:spLocks/>
              </p:cNvSpPr>
              <p:nvPr/>
            </p:nvSpPr>
            <p:spPr>
              <a:xfrm>
                <a:off x="1035528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2022</a:t>
                </a:r>
              </a:p>
            </p:txBody>
          </p:sp>
          <p:sp>
            <p:nvSpPr>
              <p:cNvPr id="45" name="Rectangle 44">
                <a:extLst>
                  <a:ext uri="{FF2B5EF4-FFF2-40B4-BE49-F238E27FC236}">
                    <a16:creationId xmlns:a16="http://schemas.microsoft.com/office/drawing/2014/main" id="{DCB34A4E-BC81-6F9A-5573-23F0C8AB047A}"/>
                  </a:ext>
                </a:extLst>
              </p:cNvPr>
              <p:cNvSpPr>
                <a:spLocks/>
              </p:cNvSpPr>
              <p:nvPr/>
            </p:nvSpPr>
            <p:spPr>
              <a:xfrm>
                <a:off x="1116914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2023</a:t>
                </a:r>
              </a:p>
            </p:txBody>
          </p:sp>
        </p:grpSp>
        <p:grpSp>
          <p:nvGrpSpPr>
            <p:cNvPr id="49" name="Group 48">
              <a:extLst>
                <a:ext uri="{FF2B5EF4-FFF2-40B4-BE49-F238E27FC236}">
                  <a16:creationId xmlns:a16="http://schemas.microsoft.com/office/drawing/2014/main" id="{EDF87375-E045-0964-3754-32ABD7035002}"/>
                </a:ext>
              </a:extLst>
            </p:cNvPr>
            <p:cNvGrpSpPr>
              <a:grpSpLocks/>
            </p:cNvGrpSpPr>
            <p:nvPr/>
          </p:nvGrpSpPr>
          <p:grpSpPr>
            <a:xfrm>
              <a:off x="588962" y="2540005"/>
              <a:ext cx="11455922" cy="100050"/>
              <a:chOff x="588962" y="2540005"/>
              <a:chExt cx="11455922" cy="100050"/>
            </a:xfrm>
          </p:grpSpPr>
          <p:cxnSp>
            <p:nvCxnSpPr>
              <p:cNvPr id="5" name="Straight Connector 4">
                <a:extLst>
                  <a:ext uri="{FF2B5EF4-FFF2-40B4-BE49-F238E27FC236}">
                    <a16:creationId xmlns:a16="http://schemas.microsoft.com/office/drawing/2014/main" id="{BD4AB22A-4A4E-6045-09F2-0AB56111C2C2}"/>
                  </a:ext>
                </a:extLst>
              </p:cNvPr>
              <p:cNvCxnSpPr>
                <a:cxnSpLocks/>
              </p:cNvCxnSpPr>
              <p:nvPr/>
            </p:nvCxnSpPr>
            <p:spPr>
              <a:xfrm>
                <a:off x="138112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F5BDEE8-69BA-D1B3-2AFD-862D40114E0C}"/>
                  </a:ext>
                </a:extLst>
              </p:cNvPr>
              <p:cNvCxnSpPr>
                <a:cxnSpLocks/>
              </p:cNvCxnSpPr>
              <p:nvPr/>
            </p:nvCxnSpPr>
            <p:spPr>
              <a:xfrm>
                <a:off x="219498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7B71AF1-01F8-EEB5-D845-ED0A91B37700}"/>
                  </a:ext>
                </a:extLst>
              </p:cNvPr>
              <p:cNvCxnSpPr>
                <a:cxnSpLocks/>
              </p:cNvCxnSpPr>
              <p:nvPr/>
            </p:nvCxnSpPr>
            <p:spPr>
              <a:xfrm>
                <a:off x="300884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9C3AD6C-E868-5FA9-EC64-FAF7CB09E427}"/>
                  </a:ext>
                </a:extLst>
              </p:cNvPr>
              <p:cNvCxnSpPr>
                <a:cxnSpLocks/>
              </p:cNvCxnSpPr>
              <p:nvPr/>
            </p:nvCxnSpPr>
            <p:spPr>
              <a:xfrm>
                <a:off x="382270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C66789F-AE4C-991D-25C3-BFB0815600E9}"/>
                  </a:ext>
                </a:extLst>
              </p:cNvPr>
              <p:cNvCxnSpPr>
                <a:cxnSpLocks/>
              </p:cNvCxnSpPr>
              <p:nvPr/>
            </p:nvCxnSpPr>
            <p:spPr>
              <a:xfrm>
                <a:off x="463656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A140636-EA2E-6F21-8246-9AFE08211FBA}"/>
                  </a:ext>
                </a:extLst>
              </p:cNvPr>
              <p:cNvCxnSpPr>
                <a:cxnSpLocks/>
              </p:cNvCxnSpPr>
              <p:nvPr/>
            </p:nvCxnSpPr>
            <p:spPr>
              <a:xfrm>
                <a:off x="545042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F90ED4-E62A-AD8E-8A73-54AC5D934461}"/>
                  </a:ext>
                </a:extLst>
              </p:cNvPr>
              <p:cNvCxnSpPr>
                <a:cxnSpLocks/>
              </p:cNvCxnSpPr>
              <p:nvPr/>
            </p:nvCxnSpPr>
            <p:spPr>
              <a:xfrm>
                <a:off x="626428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7B3FF61-36CE-8B78-78C2-FA4ECB4D408C}"/>
                  </a:ext>
                </a:extLst>
              </p:cNvPr>
              <p:cNvCxnSpPr>
                <a:cxnSpLocks/>
              </p:cNvCxnSpPr>
              <p:nvPr/>
            </p:nvCxnSpPr>
            <p:spPr>
              <a:xfrm>
                <a:off x="707814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645593D-FA56-683B-BD11-6B5BE94DF886}"/>
                  </a:ext>
                </a:extLst>
              </p:cNvPr>
              <p:cNvCxnSpPr>
                <a:cxnSpLocks/>
              </p:cNvCxnSpPr>
              <p:nvPr/>
            </p:nvCxnSpPr>
            <p:spPr>
              <a:xfrm>
                <a:off x="789200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A3F6EBAC-4618-5676-4137-A0DBA8D21681}"/>
                  </a:ext>
                </a:extLst>
              </p:cNvPr>
              <p:cNvCxnSpPr>
                <a:cxnSpLocks/>
              </p:cNvCxnSpPr>
              <p:nvPr/>
            </p:nvCxnSpPr>
            <p:spPr>
              <a:xfrm>
                <a:off x="870586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9F19D6A-6AB2-E64E-3EF0-D892C8AE2F8F}"/>
                  </a:ext>
                </a:extLst>
              </p:cNvPr>
              <p:cNvCxnSpPr>
                <a:cxnSpLocks/>
              </p:cNvCxnSpPr>
              <p:nvPr/>
            </p:nvCxnSpPr>
            <p:spPr>
              <a:xfrm>
                <a:off x="951972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C5312C8-8BE7-57C7-33FD-C5DDF4E276F1}"/>
                  </a:ext>
                </a:extLst>
              </p:cNvPr>
              <p:cNvCxnSpPr>
                <a:cxnSpLocks/>
              </p:cNvCxnSpPr>
              <p:nvPr/>
            </p:nvCxnSpPr>
            <p:spPr>
              <a:xfrm>
                <a:off x="1033358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A17199E-B81A-4E05-0F92-6EFB5F23BD75}"/>
                  </a:ext>
                </a:extLst>
              </p:cNvPr>
              <p:cNvCxnSpPr>
                <a:cxnSpLocks/>
              </p:cNvCxnSpPr>
              <p:nvPr/>
            </p:nvCxnSpPr>
            <p:spPr>
              <a:xfrm>
                <a:off x="1114744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5836ED1-5C3D-76CD-4E16-D9761FE0FAD2}"/>
                  </a:ext>
                </a:extLst>
              </p:cNvPr>
              <p:cNvCxnSpPr>
                <a:cxnSpLocks/>
              </p:cNvCxnSpPr>
              <p:nvPr/>
            </p:nvCxnSpPr>
            <p:spPr>
              <a:xfrm>
                <a:off x="1196130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5E5A6B7-ACA8-C71C-E1ED-D0E294386F09}"/>
                  </a:ext>
                </a:extLst>
              </p:cNvPr>
              <p:cNvCxnSpPr>
                <a:cxnSpLocks/>
              </p:cNvCxnSpPr>
              <p:nvPr/>
            </p:nvCxnSpPr>
            <p:spPr>
              <a:xfrm>
                <a:off x="588962" y="2540005"/>
                <a:ext cx="11455922"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4" name="Rectangle 3">
            <a:extLst>
              <a:ext uri="{FF2B5EF4-FFF2-40B4-BE49-F238E27FC236}">
                <a16:creationId xmlns:a16="http://schemas.microsoft.com/office/drawing/2014/main" id="{D92B06B3-1ECC-E247-403F-40EB99476717}"/>
              </a:ext>
            </a:extLst>
          </p:cNvPr>
          <p:cNvSpPr/>
          <p:nvPr/>
        </p:nvSpPr>
        <p:spPr>
          <a:xfrm>
            <a:off x="2171915" y="4416809"/>
            <a:ext cx="2303832" cy="35184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1EF9B48-B587-4A3A-CC52-AD417C7FD612}"/>
              </a:ext>
            </a:extLst>
          </p:cNvPr>
          <p:cNvSpPr/>
          <p:nvPr/>
        </p:nvSpPr>
        <p:spPr>
          <a:xfrm>
            <a:off x="4541263" y="4052237"/>
            <a:ext cx="6912800" cy="72439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9CE01EE-3EA8-2743-1FF7-4F631E103553}"/>
              </a:ext>
            </a:extLst>
          </p:cNvPr>
          <p:cNvSpPr/>
          <p:nvPr/>
        </p:nvSpPr>
        <p:spPr>
          <a:xfrm>
            <a:off x="4614872" y="4397517"/>
            <a:ext cx="2303832" cy="35184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95A1D56-93E5-E274-BEE9-FD97C3345C22}"/>
              </a:ext>
            </a:extLst>
          </p:cNvPr>
          <p:cNvSpPr/>
          <p:nvPr/>
        </p:nvSpPr>
        <p:spPr>
          <a:xfrm>
            <a:off x="6918704" y="4416810"/>
            <a:ext cx="3803839" cy="305288"/>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DE71003B-E51F-B23A-2222-3646A6EB6A89}"/>
              </a:ext>
            </a:extLst>
          </p:cNvPr>
          <p:cNvSpPr/>
          <p:nvPr/>
        </p:nvSpPr>
        <p:spPr>
          <a:xfrm>
            <a:off x="10722543" y="4397517"/>
            <a:ext cx="731520" cy="32458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2CD71DB9-8634-84F3-6E27-4C3CFA23F97A}"/>
              </a:ext>
            </a:extLst>
          </p:cNvPr>
          <p:cNvCxnSpPr/>
          <p:nvPr/>
        </p:nvCxnSpPr>
        <p:spPr>
          <a:xfrm>
            <a:off x="1422400" y="3708400"/>
            <a:ext cx="0" cy="889000"/>
          </a:xfrm>
          <a:prstGeom prst="straightConnector1">
            <a:avLst/>
          </a:prstGeom>
          <a:ln>
            <a:solidFill>
              <a:schemeClr val="bg2">
                <a:lumMod val="50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09C40C6-3C0B-5AAE-9ECE-FD793EB075F4}"/>
              </a:ext>
            </a:extLst>
          </p:cNvPr>
          <p:cNvCxnSpPr/>
          <p:nvPr/>
        </p:nvCxnSpPr>
        <p:spPr>
          <a:xfrm>
            <a:off x="3293533" y="3699933"/>
            <a:ext cx="0" cy="889000"/>
          </a:xfrm>
          <a:prstGeom prst="straightConnector1">
            <a:avLst/>
          </a:prstGeom>
          <a:ln>
            <a:solidFill>
              <a:schemeClr val="bg2">
                <a:lumMod val="50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CD7FE02-4375-462A-8E1C-CBDF65BCE9CB}"/>
              </a:ext>
            </a:extLst>
          </p:cNvPr>
          <p:cNvCxnSpPr/>
          <p:nvPr/>
        </p:nvCxnSpPr>
        <p:spPr>
          <a:xfrm>
            <a:off x="5731933" y="3637370"/>
            <a:ext cx="0" cy="889000"/>
          </a:xfrm>
          <a:prstGeom prst="straightConnector1">
            <a:avLst/>
          </a:prstGeom>
          <a:ln>
            <a:solidFill>
              <a:schemeClr val="bg2">
                <a:lumMod val="50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8FA8BE7-BCC5-22DA-69B4-8940D4B01D6B}"/>
              </a:ext>
            </a:extLst>
          </p:cNvPr>
          <p:cNvCxnSpPr/>
          <p:nvPr/>
        </p:nvCxnSpPr>
        <p:spPr>
          <a:xfrm>
            <a:off x="8661400" y="3699933"/>
            <a:ext cx="0" cy="889000"/>
          </a:xfrm>
          <a:prstGeom prst="straightConnector1">
            <a:avLst/>
          </a:prstGeom>
          <a:ln>
            <a:solidFill>
              <a:schemeClr val="bg2">
                <a:lumMod val="50000"/>
              </a:schemeClr>
            </a:solidFill>
            <a:tailEnd type="oval"/>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6562EFF-F376-5151-57B9-C6E3B88DA467}"/>
              </a:ext>
            </a:extLst>
          </p:cNvPr>
          <p:cNvCxnSpPr/>
          <p:nvPr/>
        </p:nvCxnSpPr>
        <p:spPr>
          <a:xfrm>
            <a:off x="11150600" y="3699933"/>
            <a:ext cx="0" cy="889000"/>
          </a:xfrm>
          <a:prstGeom prst="straightConnector1">
            <a:avLst/>
          </a:prstGeom>
          <a:ln>
            <a:solidFill>
              <a:schemeClr val="bg2">
                <a:lumMod val="50000"/>
              </a:schemeClr>
            </a:solidFill>
            <a:tailEnd type="oval"/>
          </a:ln>
        </p:spPr>
        <p:style>
          <a:lnRef idx="2">
            <a:schemeClr val="accent1"/>
          </a:lnRef>
          <a:fillRef idx="0">
            <a:schemeClr val="accent1"/>
          </a:fillRef>
          <a:effectRef idx="1">
            <a:schemeClr val="accent1"/>
          </a:effectRef>
          <a:fontRef idx="minor">
            <a:schemeClr val="tx1"/>
          </a:fontRef>
        </p:style>
      </p:cxnSp>
      <p:sp>
        <p:nvSpPr>
          <p:cNvPr id="37" name="Title 36">
            <a:extLst>
              <a:ext uri="{FF2B5EF4-FFF2-40B4-BE49-F238E27FC236}">
                <a16:creationId xmlns:a16="http://schemas.microsoft.com/office/drawing/2014/main" id="{4F1D4CF7-255B-6E76-5184-B1586E9DD9E1}"/>
              </a:ext>
            </a:extLst>
          </p:cNvPr>
          <p:cNvSpPr>
            <a:spLocks noGrp="1"/>
          </p:cNvSpPr>
          <p:nvPr>
            <p:ph type="title"/>
          </p:nvPr>
        </p:nvSpPr>
        <p:spPr/>
        <p:txBody>
          <a:bodyPr/>
          <a:lstStyle/>
          <a:p>
            <a:r>
              <a:rPr lang="en-IN" dirty="0"/>
              <a:t>Custom Timeline using shapes</a:t>
            </a:r>
          </a:p>
        </p:txBody>
      </p:sp>
    </p:spTree>
    <p:extLst>
      <p:ext uri="{BB962C8B-B14F-4D97-AF65-F5344CB8AC3E}">
        <p14:creationId xmlns:p14="http://schemas.microsoft.com/office/powerpoint/2010/main" val="2802542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 Suite PPT Slide 2">
            <a:extLst>
              <a:ext uri="{FF2B5EF4-FFF2-40B4-BE49-F238E27FC236}">
                <a16:creationId xmlns:a16="http://schemas.microsoft.com/office/drawing/2014/main" id="{047FBE7D-4D30-034B-36C3-B0750EBF8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560" y="-77153"/>
            <a:ext cx="9349740" cy="701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97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andidate Profile PPT Slide 1">
            <a:extLst>
              <a:ext uri="{FF2B5EF4-FFF2-40B4-BE49-F238E27FC236}">
                <a16:creationId xmlns:a16="http://schemas.microsoft.com/office/drawing/2014/main" id="{6E2A9FD9-E6DB-9952-C4B6-AC2C8C258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85725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87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smiling at camera&#10;&#10;Description automatically generated">
            <a:extLst>
              <a:ext uri="{FF2B5EF4-FFF2-40B4-BE49-F238E27FC236}">
                <a16:creationId xmlns:a16="http://schemas.microsoft.com/office/drawing/2014/main" id="{7CCC47A1-F81E-9A03-C7E2-DD8E9583588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9" r="39"/>
          <a:stretch/>
        </p:blipFill>
        <p:spPr>
          <a:xfrm>
            <a:off x="776288" y="690563"/>
            <a:ext cx="2019300" cy="2020887"/>
          </a:xfrm>
        </p:spPr>
      </p:pic>
      <p:sp>
        <p:nvSpPr>
          <p:cNvPr id="56" name="Title 55">
            <a:extLst>
              <a:ext uri="{FF2B5EF4-FFF2-40B4-BE49-F238E27FC236}">
                <a16:creationId xmlns:a16="http://schemas.microsoft.com/office/drawing/2014/main" id="{90949FFF-2C5C-8BED-4299-6E74D815B5B2}"/>
              </a:ext>
            </a:extLst>
          </p:cNvPr>
          <p:cNvSpPr>
            <a:spLocks noGrp="1"/>
          </p:cNvSpPr>
          <p:nvPr>
            <p:ph type="title"/>
          </p:nvPr>
        </p:nvSpPr>
        <p:spPr>
          <a:xfrm>
            <a:off x="3532981" y="487504"/>
            <a:ext cx="8706293" cy="648586"/>
          </a:xfrm>
        </p:spPr>
        <p:txBody>
          <a:bodyPr>
            <a:normAutofit fontScale="90000"/>
          </a:bodyPr>
          <a:lstStyle/>
          <a:p>
            <a:r>
              <a:rPr lang="en-IN" dirty="0"/>
              <a:t>Candidate 1 – Linked Data from Excel</a:t>
            </a:r>
          </a:p>
        </p:txBody>
      </p:sp>
      <p:graphicFrame>
        <p:nvGraphicFramePr>
          <p:cNvPr id="58" name="Picture Placeholder 57">
            <a:extLst>
              <a:ext uri="{FF2B5EF4-FFF2-40B4-BE49-F238E27FC236}">
                <a16:creationId xmlns:a16="http://schemas.microsoft.com/office/drawing/2014/main" id="{38F1FE2C-450E-D7EE-9DF7-BD4A3168F137}"/>
              </a:ext>
            </a:extLst>
          </p:cNvPr>
          <p:cNvGraphicFramePr>
            <a:graphicFrameLocks noGrp="1" noChangeAspect="1"/>
          </p:cNvGraphicFramePr>
          <p:nvPr>
            <p:ph type="pic" sz="quarter" idx="16"/>
            <p:extLst>
              <p:ext uri="{D42A27DB-BD31-4B8C-83A1-F6EECF244321}">
                <p14:modId xmlns:p14="http://schemas.microsoft.com/office/powerpoint/2010/main" val="3701681109"/>
              </p:ext>
            </p:extLst>
          </p:nvPr>
        </p:nvGraphicFramePr>
        <p:xfrm>
          <a:off x="5888831" y="1519237"/>
          <a:ext cx="2120900" cy="1479550"/>
        </p:xfrm>
        <a:graphic>
          <a:graphicData uri="http://schemas.openxmlformats.org/presentationml/2006/ole">
            <mc:AlternateContent xmlns:mc="http://schemas.openxmlformats.org/markup-compatibility/2006">
              <mc:Choice xmlns:v="urn:schemas-microsoft-com:vml" Requires="v">
                <p:oleObj name="Worksheet" r:id="rId3" imgW="2120777" imgH="1479594" progId="Excel.Sheet.12">
                  <p:link updateAutomatic="1"/>
                </p:oleObj>
              </mc:Choice>
              <mc:Fallback>
                <p:oleObj name="Worksheet" r:id="rId3" imgW="2120777" imgH="1479594" progId="Excel.Sheet.12">
                  <p:link updateAutomatic="1"/>
                  <p:pic>
                    <p:nvPicPr>
                      <p:cNvPr id="58" name="Picture Placeholder 57">
                        <a:extLst>
                          <a:ext uri="{FF2B5EF4-FFF2-40B4-BE49-F238E27FC236}">
                            <a16:creationId xmlns:a16="http://schemas.microsoft.com/office/drawing/2014/main" id="{38F1FE2C-450E-D7EE-9DF7-BD4A3168F137}"/>
                          </a:ext>
                        </a:extLst>
                      </p:cNvPr>
                      <p:cNvPicPr/>
                      <p:nvPr/>
                    </p:nvPicPr>
                    <p:blipFill>
                      <a:blip r:embed="rId4"/>
                      <a:stretch>
                        <a:fillRect/>
                      </a:stretch>
                    </p:blipFill>
                    <p:spPr>
                      <a:xfrm>
                        <a:off x="5888831" y="1519237"/>
                        <a:ext cx="2120900" cy="1479550"/>
                      </a:xfrm>
                      <a:prstGeom prst="rect">
                        <a:avLst/>
                      </a:prstGeom>
                    </p:spPr>
                  </p:pic>
                </p:oleObj>
              </mc:Fallback>
            </mc:AlternateContent>
          </a:graphicData>
        </a:graphic>
      </p:graphicFrame>
      <p:graphicFrame>
        <p:nvGraphicFramePr>
          <p:cNvPr id="61" name="Picture Placeholder 30">
            <a:extLst>
              <a:ext uri="{FF2B5EF4-FFF2-40B4-BE49-F238E27FC236}">
                <a16:creationId xmlns:a16="http://schemas.microsoft.com/office/drawing/2014/main" id="{317E22CC-764C-70F8-E282-F2D76A883C4A}"/>
              </a:ext>
            </a:extLst>
          </p:cNvPr>
          <p:cNvGraphicFramePr>
            <a:graphicFrameLocks noGrp="1" noChangeAspect="1"/>
          </p:cNvGraphicFramePr>
          <p:nvPr>
            <p:ph type="pic" sz="quarter" idx="14"/>
            <p:extLst>
              <p:ext uri="{D42A27DB-BD31-4B8C-83A1-F6EECF244321}">
                <p14:modId xmlns:p14="http://schemas.microsoft.com/office/powerpoint/2010/main" val="1833008044"/>
              </p:ext>
            </p:extLst>
          </p:nvPr>
        </p:nvGraphicFramePr>
        <p:xfrm>
          <a:off x="3532981" y="1519237"/>
          <a:ext cx="2120900" cy="1479550"/>
        </p:xfrm>
        <a:graphic>
          <a:graphicData uri="http://schemas.openxmlformats.org/presentationml/2006/ole">
            <mc:AlternateContent xmlns:mc="http://schemas.openxmlformats.org/markup-compatibility/2006">
              <mc:Choice xmlns:v="urn:schemas-microsoft-com:vml" Requires="v">
                <p:oleObj name="Worksheet" r:id="rId5" imgW="2120777" imgH="1479594" progId="Excel.Sheet.12">
                  <p:link updateAutomatic="1"/>
                </p:oleObj>
              </mc:Choice>
              <mc:Fallback>
                <p:oleObj name="Worksheet" r:id="rId5" imgW="2120777" imgH="1479594" progId="Excel.Sheet.12">
                  <p:link updateAutomatic="1"/>
                  <p:pic>
                    <p:nvPicPr>
                      <p:cNvPr id="61" name="Picture Placeholder 30">
                        <a:extLst>
                          <a:ext uri="{FF2B5EF4-FFF2-40B4-BE49-F238E27FC236}">
                            <a16:creationId xmlns:a16="http://schemas.microsoft.com/office/drawing/2014/main" id="{317E22CC-764C-70F8-E282-F2D76A883C4A}"/>
                          </a:ext>
                        </a:extLst>
                      </p:cNvPr>
                      <p:cNvPicPr/>
                      <p:nvPr/>
                    </p:nvPicPr>
                    <p:blipFill>
                      <a:blip r:embed="rId6"/>
                      <a:stretch>
                        <a:fillRect/>
                      </a:stretch>
                    </p:blipFill>
                    <p:spPr>
                      <a:xfrm>
                        <a:off x="3532981" y="1519237"/>
                        <a:ext cx="2120900" cy="1479550"/>
                      </a:xfrm>
                      <a:prstGeom prst="rect">
                        <a:avLst/>
                      </a:prstGeom>
                    </p:spPr>
                  </p:pic>
                </p:oleObj>
              </mc:Fallback>
            </mc:AlternateContent>
          </a:graphicData>
        </a:graphic>
      </p:graphicFrame>
      <p:pic>
        <p:nvPicPr>
          <p:cNvPr id="64" name="Picture 63">
            <a:extLst>
              <a:ext uri="{FF2B5EF4-FFF2-40B4-BE49-F238E27FC236}">
                <a16:creationId xmlns:a16="http://schemas.microsoft.com/office/drawing/2014/main" id="{F5133EFA-B7E8-4BC7-F4FC-3575940C1CB8}"/>
              </a:ext>
            </a:extLst>
          </p:cNvPr>
          <p:cNvPicPr>
            <a:picLocks noChangeAspect="1"/>
          </p:cNvPicPr>
          <p:nvPr/>
        </p:nvPicPr>
        <p:blipFill>
          <a:blip r:embed="rId7"/>
          <a:stretch>
            <a:fillRect/>
          </a:stretch>
        </p:blipFill>
        <p:spPr>
          <a:xfrm>
            <a:off x="8265150" y="3225726"/>
            <a:ext cx="2960923" cy="1063775"/>
          </a:xfrm>
          <a:prstGeom prst="rect">
            <a:avLst/>
          </a:prstGeom>
        </p:spPr>
      </p:pic>
      <p:graphicFrame>
        <p:nvGraphicFramePr>
          <p:cNvPr id="70" name="Chart 69">
            <a:extLst>
              <a:ext uri="{FF2B5EF4-FFF2-40B4-BE49-F238E27FC236}">
                <a16:creationId xmlns:a16="http://schemas.microsoft.com/office/drawing/2014/main" id="{0521BB60-61C7-4A8F-4878-08FB4D33A303}"/>
              </a:ext>
            </a:extLst>
          </p:cNvPr>
          <p:cNvGraphicFramePr/>
          <p:nvPr>
            <p:extLst>
              <p:ext uri="{D42A27DB-BD31-4B8C-83A1-F6EECF244321}">
                <p14:modId xmlns:p14="http://schemas.microsoft.com/office/powerpoint/2010/main" val="2659322856"/>
              </p:ext>
            </p:extLst>
          </p:nvPr>
        </p:nvGraphicFramePr>
        <p:xfrm>
          <a:off x="1788319" y="3225726"/>
          <a:ext cx="5550473" cy="2222315"/>
        </p:xfrm>
        <a:graphic>
          <a:graphicData uri="http://schemas.openxmlformats.org/drawingml/2006/chart">
            <c:chart xmlns:c="http://schemas.openxmlformats.org/drawingml/2006/chart" xmlns:r="http://schemas.openxmlformats.org/officeDocument/2006/relationships" r:id="rId8"/>
          </a:graphicData>
        </a:graphic>
      </p:graphicFrame>
      <p:grpSp>
        <p:nvGrpSpPr>
          <p:cNvPr id="74" name="Group 73">
            <a:extLst>
              <a:ext uri="{FF2B5EF4-FFF2-40B4-BE49-F238E27FC236}">
                <a16:creationId xmlns:a16="http://schemas.microsoft.com/office/drawing/2014/main" id="{A131A4DF-40AB-7D63-8E03-9C0DABA9F6E5}"/>
              </a:ext>
            </a:extLst>
          </p:cNvPr>
          <p:cNvGrpSpPr/>
          <p:nvPr/>
        </p:nvGrpSpPr>
        <p:grpSpPr>
          <a:xfrm>
            <a:off x="10023807" y="2197065"/>
            <a:ext cx="601133" cy="601133"/>
            <a:chOff x="7281334" y="5037666"/>
            <a:chExt cx="601133" cy="601133"/>
          </a:xfrm>
        </p:grpSpPr>
        <p:sp>
          <p:nvSpPr>
            <p:cNvPr id="71" name="Oval 70">
              <a:extLst>
                <a:ext uri="{FF2B5EF4-FFF2-40B4-BE49-F238E27FC236}">
                  <a16:creationId xmlns:a16="http://schemas.microsoft.com/office/drawing/2014/main" id="{C25D89D3-87BE-B2B4-08CF-4436663FDEA3}"/>
                </a:ext>
              </a:extLst>
            </p:cNvPr>
            <p:cNvSpPr/>
            <p:nvPr/>
          </p:nvSpPr>
          <p:spPr>
            <a:xfrm>
              <a:off x="7349066" y="5105398"/>
              <a:ext cx="465667" cy="465667"/>
            </a:xfrm>
            <a:prstGeom prst="ellipse">
              <a:avLst/>
            </a:prstGeom>
            <a:solidFill>
              <a:srgbClr val="0472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25DF7222-8A85-D8F8-B58B-8E7C92F0E229}"/>
                </a:ext>
              </a:extLst>
            </p:cNvPr>
            <p:cNvSpPr/>
            <p:nvPr/>
          </p:nvSpPr>
          <p:spPr>
            <a:xfrm>
              <a:off x="7281334" y="5037666"/>
              <a:ext cx="601133" cy="6011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5" name="Group 74">
            <a:extLst>
              <a:ext uri="{FF2B5EF4-FFF2-40B4-BE49-F238E27FC236}">
                <a16:creationId xmlns:a16="http://schemas.microsoft.com/office/drawing/2014/main" id="{B9D33437-C2C6-9109-F6CB-24DC7DFB5619}"/>
              </a:ext>
            </a:extLst>
          </p:cNvPr>
          <p:cNvGrpSpPr/>
          <p:nvPr/>
        </p:nvGrpSpPr>
        <p:grpSpPr>
          <a:xfrm>
            <a:off x="10692674" y="2197065"/>
            <a:ext cx="601133" cy="601133"/>
            <a:chOff x="7281334" y="5037666"/>
            <a:chExt cx="601133" cy="601133"/>
          </a:xfrm>
        </p:grpSpPr>
        <p:sp>
          <p:nvSpPr>
            <p:cNvPr id="76" name="Oval 75">
              <a:extLst>
                <a:ext uri="{FF2B5EF4-FFF2-40B4-BE49-F238E27FC236}">
                  <a16:creationId xmlns:a16="http://schemas.microsoft.com/office/drawing/2014/main" id="{6696E9B5-15C9-EB1A-5602-C6BA987A4D2E}"/>
                </a:ext>
              </a:extLst>
            </p:cNvPr>
            <p:cNvSpPr/>
            <p:nvPr/>
          </p:nvSpPr>
          <p:spPr>
            <a:xfrm>
              <a:off x="7349066" y="5105398"/>
              <a:ext cx="465667" cy="465667"/>
            </a:xfrm>
            <a:prstGeom prst="ellipse">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C1B5DE31-4E8C-4EC4-B100-DE2B537AE134}"/>
                </a:ext>
              </a:extLst>
            </p:cNvPr>
            <p:cNvSpPr/>
            <p:nvPr/>
          </p:nvSpPr>
          <p:spPr>
            <a:xfrm>
              <a:off x="7281334" y="5037666"/>
              <a:ext cx="601133" cy="6011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19870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90949FFF-2C5C-8BED-4299-6E74D815B5B2}"/>
              </a:ext>
            </a:extLst>
          </p:cNvPr>
          <p:cNvSpPr>
            <a:spLocks noGrp="1"/>
          </p:cNvSpPr>
          <p:nvPr>
            <p:ph type="title"/>
          </p:nvPr>
        </p:nvSpPr>
        <p:spPr/>
        <p:txBody>
          <a:bodyPr>
            <a:normAutofit fontScale="90000"/>
          </a:bodyPr>
          <a:lstStyle/>
          <a:p>
            <a:r>
              <a:rPr lang="en-IN" dirty="0"/>
              <a:t>Candidate 2 – Linked Data from Excel</a:t>
            </a:r>
          </a:p>
        </p:txBody>
      </p:sp>
      <p:pic>
        <p:nvPicPr>
          <p:cNvPr id="6146" name="Straight Connector 3">
            <a:extLst>
              <a:ext uri="{FF2B5EF4-FFF2-40B4-BE49-F238E27FC236}">
                <a16:creationId xmlns:a16="http://schemas.microsoft.com/office/drawing/2014/main" id="{8BF1F26B-BEDE-18C4-C0B0-3ADB4EB6E2BF}"/>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31750"/>
            <a:ext cx="25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Placeholder 5" descr="A person holding a computer&#10;&#10;Description automatically generated">
            <a:extLst>
              <a:ext uri="{FF2B5EF4-FFF2-40B4-BE49-F238E27FC236}">
                <a16:creationId xmlns:a16="http://schemas.microsoft.com/office/drawing/2014/main" id="{E085074B-1B91-D4E7-D033-E8481D43A07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9" r="39"/>
          <a:stretch>
            <a:fillRect/>
          </a:stretch>
        </p:blipFill>
        <p:spPr/>
      </p:pic>
      <p:graphicFrame>
        <p:nvGraphicFramePr>
          <p:cNvPr id="12" name="Picture Placeholder 11">
            <a:extLst>
              <a:ext uri="{FF2B5EF4-FFF2-40B4-BE49-F238E27FC236}">
                <a16:creationId xmlns:a16="http://schemas.microsoft.com/office/drawing/2014/main" id="{DC10A9AD-569C-85D6-480C-76B0B96143E8}"/>
              </a:ext>
            </a:extLst>
          </p:cNvPr>
          <p:cNvGraphicFramePr>
            <a:graphicFrameLocks noGrp="1" noChangeAspect="1"/>
          </p:cNvGraphicFramePr>
          <p:nvPr>
            <p:ph type="pic" sz="quarter" idx="14"/>
            <p:extLst>
              <p:ext uri="{D42A27DB-BD31-4B8C-83A1-F6EECF244321}">
                <p14:modId xmlns:p14="http://schemas.microsoft.com/office/powerpoint/2010/main" val="1934744399"/>
              </p:ext>
            </p:extLst>
          </p:nvPr>
        </p:nvGraphicFramePr>
        <p:xfrm>
          <a:off x="3532981" y="1519237"/>
          <a:ext cx="2120900" cy="1479550"/>
        </p:xfrm>
        <a:graphic>
          <a:graphicData uri="http://schemas.openxmlformats.org/presentationml/2006/ole">
            <mc:AlternateContent xmlns:mc="http://schemas.openxmlformats.org/markup-compatibility/2006">
              <mc:Choice xmlns:v="urn:schemas-microsoft-com:vml" Requires="v">
                <p:oleObj name="Worksheet" r:id="rId4" imgW="2120777" imgH="1479594" progId="Excel.Sheet.12">
                  <p:link updateAutomatic="1"/>
                </p:oleObj>
              </mc:Choice>
              <mc:Fallback>
                <p:oleObj name="Worksheet" r:id="rId4" imgW="2120777" imgH="1479594" progId="Excel.Sheet.12">
                  <p:link updateAutomatic="1"/>
                  <p:pic>
                    <p:nvPicPr>
                      <p:cNvPr id="12" name="Picture Placeholder 11">
                        <a:extLst>
                          <a:ext uri="{FF2B5EF4-FFF2-40B4-BE49-F238E27FC236}">
                            <a16:creationId xmlns:a16="http://schemas.microsoft.com/office/drawing/2014/main" id="{DC10A9AD-569C-85D6-480C-76B0B96143E8}"/>
                          </a:ext>
                        </a:extLst>
                      </p:cNvPr>
                      <p:cNvPicPr/>
                      <p:nvPr/>
                    </p:nvPicPr>
                    <p:blipFill>
                      <a:blip r:embed="rId5"/>
                      <a:stretch>
                        <a:fillRect/>
                      </a:stretch>
                    </p:blipFill>
                    <p:spPr>
                      <a:xfrm>
                        <a:off x="3532981" y="1519237"/>
                        <a:ext cx="2120900" cy="1479550"/>
                      </a:xfrm>
                      <a:prstGeom prst="rect">
                        <a:avLst/>
                      </a:prstGeom>
                    </p:spPr>
                  </p:pic>
                </p:oleObj>
              </mc:Fallback>
            </mc:AlternateContent>
          </a:graphicData>
        </a:graphic>
      </p:graphicFrame>
      <p:graphicFrame>
        <p:nvGraphicFramePr>
          <p:cNvPr id="14" name="Picture Placeholder 13">
            <a:extLst>
              <a:ext uri="{FF2B5EF4-FFF2-40B4-BE49-F238E27FC236}">
                <a16:creationId xmlns:a16="http://schemas.microsoft.com/office/drawing/2014/main" id="{4789A0D8-95BB-3866-00CB-4FEEF55D1135}"/>
              </a:ext>
            </a:extLst>
          </p:cNvPr>
          <p:cNvGraphicFramePr>
            <a:graphicFrameLocks noGrp="1" noChangeAspect="1"/>
          </p:cNvGraphicFramePr>
          <p:nvPr>
            <p:ph type="pic" sz="quarter" idx="16"/>
            <p:extLst>
              <p:ext uri="{D42A27DB-BD31-4B8C-83A1-F6EECF244321}">
                <p14:modId xmlns:p14="http://schemas.microsoft.com/office/powerpoint/2010/main" val="2844278681"/>
              </p:ext>
            </p:extLst>
          </p:nvPr>
        </p:nvGraphicFramePr>
        <p:xfrm>
          <a:off x="5888831" y="1519237"/>
          <a:ext cx="2120900" cy="1479550"/>
        </p:xfrm>
        <a:graphic>
          <a:graphicData uri="http://schemas.openxmlformats.org/presentationml/2006/ole">
            <mc:AlternateContent xmlns:mc="http://schemas.openxmlformats.org/markup-compatibility/2006">
              <mc:Choice xmlns:v="urn:schemas-microsoft-com:vml" Requires="v">
                <p:oleObj name="Worksheet" r:id="rId6" imgW="2120777" imgH="1479594" progId="Excel.Sheet.12">
                  <p:link updateAutomatic="1"/>
                </p:oleObj>
              </mc:Choice>
              <mc:Fallback>
                <p:oleObj name="Worksheet" r:id="rId6" imgW="2120777" imgH="1479594" progId="Excel.Sheet.12">
                  <p:link updateAutomatic="1"/>
                  <p:pic>
                    <p:nvPicPr>
                      <p:cNvPr id="14" name="Picture Placeholder 13">
                        <a:extLst>
                          <a:ext uri="{FF2B5EF4-FFF2-40B4-BE49-F238E27FC236}">
                            <a16:creationId xmlns:a16="http://schemas.microsoft.com/office/drawing/2014/main" id="{4789A0D8-95BB-3866-00CB-4FEEF55D1135}"/>
                          </a:ext>
                        </a:extLst>
                      </p:cNvPr>
                      <p:cNvPicPr/>
                      <p:nvPr/>
                    </p:nvPicPr>
                    <p:blipFill>
                      <a:blip r:embed="rId7"/>
                      <a:stretch>
                        <a:fillRect/>
                      </a:stretch>
                    </p:blipFill>
                    <p:spPr>
                      <a:xfrm>
                        <a:off x="5888831" y="1519237"/>
                        <a:ext cx="2120900" cy="1479550"/>
                      </a:xfrm>
                      <a:prstGeom prst="rect">
                        <a:avLst/>
                      </a:prstGeom>
                    </p:spPr>
                  </p:pic>
                </p:oleObj>
              </mc:Fallback>
            </mc:AlternateContent>
          </a:graphicData>
        </a:graphic>
      </p:graphicFrame>
      <p:graphicFrame>
        <p:nvGraphicFramePr>
          <p:cNvPr id="78" name="Chart 77">
            <a:extLst>
              <a:ext uri="{FF2B5EF4-FFF2-40B4-BE49-F238E27FC236}">
                <a16:creationId xmlns:a16="http://schemas.microsoft.com/office/drawing/2014/main" id="{26B583B8-B10A-D327-7255-CFA378245999}"/>
              </a:ext>
            </a:extLst>
          </p:cNvPr>
          <p:cNvGraphicFramePr/>
          <p:nvPr>
            <p:extLst>
              <p:ext uri="{D42A27DB-BD31-4B8C-83A1-F6EECF244321}">
                <p14:modId xmlns:p14="http://schemas.microsoft.com/office/powerpoint/2010/main" val="1877123105"/>
              </p:ext>
            </p:extLst>
          </p:nvPr>
        </p:nvGraphicFramePr>
        <p:xfrm>
          <a:off x="1184782" y="3574166"/>
          <a:ext cx="5550473" cy="2222315"/>
        </p:xfrm>
        <a:graphic>
          <a:graphicData uri="http://schemas.openxmlformats.org/drawingml/2006/chart">
            <c:chart xmlns:c="http://schemas.openxmlformats.org/drawingml/2006/chart" xmlns:r="http://schemas.openxmlformats.org/officeDocument/2006/relationships" r:id="rId8"/>
          </a:graphicData>
        </a:graphic>
      </p:graphicFrame>
      <p:pic>
        <p:nvPicPr>
          <p:cNvPr id="113" name="Picture Placeholder 112" descr="Male profile with solid fill">
            <a:extLst>
              <a:ext uri="{FF2B5EF4-FFF2-40B4-BE49-F238E27FC236}">
                <a16:creationId xmlns:a16="http://schemas.microsoft.com/office/drawing/2014/main" id="{CD9825E4-51E5-BBF0-ED56-60DCD6C63D11}"/>
              </a:ext>
            </a:extLst>
          </p:cNvPr>
          <p:cNvPicPr>
            <a:picLocks noChangeAspect="1"/>
          </p:cNvPicPr>
          <p:nvPr/>
        </p:nvPicPr>
        <p:blipFill>
          <a:blip r:embed="rId9">
            <a:extLst>
              <a:ext uri="{96DAC541-7B7A-43D3-8B79-37D633B846F1}">
                <asvg:svgBlip xmlns:asvg="http://schemas.microsoft.com/office/drawing/2016/SVG/main" r:embed="rId10"/>
              </a:ext>
            </a:extLst>
          </a:blip>
          <a:srcRect l="39" r="39"/>
          <a:stretch>
            <a:fillRect/>
          </a:stretch>
        </p:blipFill>
        <p:spPr>
          <a:xfrm flipH="1">
            <a:off x="9755408" y="3245841"/>
            <a:ext cx="914400" cy="915117"/>
          </a:xfrm>
          <a:prstGeom prst="ellipse">
            <a:avLst/>
          </a:prstGeom>
        </p:spPr>
      </p:pic>
      <p:pic>
        <p:nvPicPr>
          <p:cNvPr id="117" name="Graphic 116" descr="Female Profile with solid fill">
            <a:extLst>
              <a:ext uri="{FF2B5EF4-FFF2-40B4-BE49-F238E27FC236}">
                <a16:creationId xmlns:a16="http://schemas.microsoft.com/office/drawing/2014/main" id="{EFE2994B-9D3D-CB31-F426-E940BCCBAB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1791" y="3245842"/>
            <a:ext cx="914400" cy="914400"/>
          </a:xfrm>
          <a:prstGeom prst="rect">
            <a:avLst/>
          </a:prstGeom>
        </p:spPr>
      </p:pic>
    </p:spTree>
    <p:extLst>
      <p:ext uri="{BB962C8B-B14F-4D97-AF65-F5344CB8AC3E}">
        <p14:creationId xmlns:p14="http://schemas.microsoft.com/office/powerpoint/2010/main" val="1732027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42A1B312-A542-5D72-B6F1-382D84AC8753}"/>
              </a:ext>
            </a:extLst>
          </p:cNvPr>
          <p:cNvGraphicFramePr/>
          <p:nvPr>
            <p:extLst>
              <p:ext uri="{D42A27DB-BD31-4B8C-83A1-F6EECF244321}">
                <p14:modId xmlns:p14="http://schemas.microsoft.com/office/powerpoint/2010/main" val="2563291221"/>
              </p:ext>
            </p:extLst>
          </p:nvPr>
        </p:nvGraphicFramePr>
        <p:xfrm>
          <a:off x="2641600" y="127001"/>
          <a:ext cx="6959600" cy="4127500"/>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FD754EDA-653E-A7E1-93E7-74F1F82DCD87}"/>
              </a:ext>
            </a:extLst>
          </p:cNvPr>
          <p:cNvPicPr>
            <a:picLocks noChangeAspect="1"/>
          </p:cNvPicPr>
          <p:nvPr/>
        </p:nvPicPr>
        <p:blipFill>
          <a:blip r:embed="rId3"/>
          <a:stretch>
            <a:fillRect/>
          </a:stretch>
        </p:blipFill>
        <p:spPr>
          <a:xfrm>
            <a:off x="863600" y="4848467"/>
            <a:ext cx="6388101" cy="2119304"/>
          </a:xfrm>
          <a:prstGeom prst="rect">
            <a:avLst/>
          </a:prstGeom>
        </p:spPr>
      </p:pic>
    </p:spTree>
    <p:extLst>
      <p:ext uri="{BB962C8B-B14F-4D97-AF65-F5344CB8AC3E}">
        <p14:creationId xmlns:p14="http://schemas.microsoft.com/office/powerpoint/2010/main" val="4005456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3A4105-0A2A-3ECA-2A04-4ABE836171BB}"/>
              </a:ext>
            </a:extLst>
          </p:cNvPr>
          <p:cNvPicPr>
            <a:picLocks noChangeAspect="1"/>
          </p:cNvPicPr>
          <p:nvPr/>
        </p:nvPicPr>
        <p:blipFill>
          <a:blip r:embed="rId2"/>
          <a:stretch>
            <a:fillRect/>
          </a:stretch>
        </p:blipFill>
        <p:spPr>
          <a:xfrm>
            <a:off x="281871" y="85258"/>
            <a:ext cx="8023929" cy="2662003"/>
          </a:xfrm>
          <a:prstGeom prst="rect">
            <a:avLst/>
          </a:prstGeom>
        </p:spPr>
      </p:pic>
      <p:sp>
        <p:nvSpPr>
          <p:cNvPr id="5" name="Rectangle: Rounded Corners 4">
            <a:extLst>
              <a:ext uri="{FF2B5EF4-FFF2-40B4-BE49-F238E27FC236}">
                <a16:creationId xmlns:a16="http://schemas.microsoft.com/office/drawing/2014/main" id="{A476E6F7-1D19-A21C-1A1F-EF2E048C2B4B}"/>
              </a:ext>
            </a:extLst>
          </p:cNvPr>
          <p:cNvSpPr/>
          <p:nvPr/>
        </p:nvSpPr>
        <p:spPr>
          <a:xfrm>
            <a:off x="6096000" y="6186033"/>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BD3AFBB0-FDC2-7E01-F424-36ED7E512476}"/>
              </a:ext>
            </a:extLst>
          </p:cNvPr>
          <p:cNvSpPr/>
          <p:nvPr/>
        </p:nvSpPr>
        <p:spPr>
          <a:xfrm>
            <a:off x="6536435" y="6186033"/>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C4ED318B-2E6A-5E6B-7EF4-F8DCF31320B6}"/>
              </a:ext>
            </a:extLst>
          </p:cNvPr>
          <p:cNvSpPr/>
          <p:nvPr/>
        </p:nvSpPr>
        <p:spPr>
          <a:xfrm>
            <a:off x="6976873" y="6186033"/>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E3173A89-588D-02F9-C6A2-02B348E93822}"/>
              </a:ext>
            </a:extLst>
          </p:cNvPr>
          <p:cNvSpPr/>
          <p:nvPr/>
        </p:nvSpPr>
        <p:spPr>
          <a:xfrm>
            <a:off x="7417310" y="6186033"/>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0BB5C1C9-7AF1-6473-8B29-EE9A1CE27E22}"/>
              </a:ext>
            </a:extLst>
          </p:cNvPr>
          <p:cNvSpPr/>
          <p:nvPr/>
        </p:nvSpPr>
        <p:spPr>
          <a:xfrm>
            <a:off x="7857749" y="6186033"/>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07E1819D-4362-A5EA-F91B-01D2B9D83C40}"/>
              </a:ext>
            </a:extLst>
          </p:cNvPr>
          <p:cNvSpPr/>
          <p:nvPr/>
        </p:nvSpPr>
        <p:spPr>
          <a:xfrm>
            <a:off x="8298183" y="6186033"/>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CC5FC295-952E-1DEA-019C-97796B47B282}"/>
              </a:ext>
            </a:extLst>
          </p:cNvPr>
          <p:cNvSpPr/>
          <p:nvPr/>
        </p:nvSpPr>
        <p:spPr>
          <a:xfrm>
            <a:off x="8738618" y="6186033"/>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17DC0F40-A254-CAE3-C5FA-C1145D842EA7}"/>
              </a:ext>
            </a:extLst>
          </p:cNvPr>
          <p:cNvSpPr/>
          <p:nvPr/>
        </p:nvSpPr>
        <p:spPr>
          <a:xfrm>
            <a:off x="9179056" y="6186033"/>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B579945D-7476-4053-2DBF-1D3F4C72A655}"/>
              </a:ext>
            </a:extLst>
          </p:cNvPr>
          <p:cNvSpPr/>
          <p:nvPr/>
        </p:nvSpPr>
        <p:spPr>
          <a:xfrm>
            <a:off x="9619491" y="6186033"/>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C3CA6B55-24F7-C7AD-A490-E2ED4839259C}"/>
              </a:ext>
            </a:extLst>
          </p:cNvPr>
          <p:cNvSpPr/>
          <p:nvPr/>
        </p:nvSpPr>
        <p:spPr>
          <a:xfrm>
            <a:off x="10059928" y="6186033"/>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43E93E26-C13D-091E-953A-3F0DCDFCBC42}"/>
              </a:ext>
            </a:extLst>
          </p:cNvPr>
          <p:cNvSpPr/>
          <p:nvPr/>
        </p:nvSpPr>
        <p:spPr>
          <a:xfrm>
            <a:off x="6096000" y="5747866"/>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C164665F-E65C-BB33-FA47-5582DB4486AA}"/>
              </a:ext>
            </a:extLst>
          </p:cNvPr>
          <p:cNvSpPr/>
          <p:nvPr/>
        </p:nvSpPr>
        <p:spPr>
          <a:xfrm>
            <a:off x="6536435" y="5747866"/>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7A28FF68-E154-1572-6C15-4065F05C8467}"/>
              </a:ext>
            </a:extLst>
          </p:cNvPr>
          <p:cNvSpPr/>
          <p:nvPr/>
        </p:nvSpPr>
        <p:spPr>
          <a:xfrm>
            <a:off x="6976873" y="5747866"/>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D461B512-4F32-3DBD-560B-B9F8C5060894}"/>
              </a:ext>
            </a:extLst>
          </p:cNvPr>
          <p:cNvSpPr/>
          <p:nvPr/>
        </p:nvSpPr>
        <p:spPr>
          <a:xfrm>
            <a:off x="7417310" y="5747866"/>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FDF3C3E5-3A41-0BAD-C8A4-559A0A16754F}"/>
              </a:ext>
            </a:extLst>
          </p:cNvPr>
          <p:cNvSpPr/>
          <p:nvPr/>
        </p:nvSpPr>
        <p:spPr>
          <a:xfrm>
            <a:off x="7857749" y="5747866"/>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EBD33D5B-94CF-70D6-5116-B2559A7746BE}"/>
              </a:ext>
            </a:extLst>
          </p:cNvPr>
          <p:cNvSpPr/>
          <p:nvPr/>
        </p:nvSpPr>
        <p:spPr>
          <a:xfrm>
            <a:off x="8298183" y="5747866"/>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35ED9C74-68DE-2E22-51C6-BEEEFBF713A2}"/>
              </a:ext>
            </a:extLst>
          </p:cNvPr>
          <p:cNvSpPr/>
          <p:nvPr/>
        </p:nvSpPr>
        <p:spPr>
          <a:xfrm>
            <a:off x="8738618" y="5747866"/>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8A40EF24-7F22-3284-7EE9-1ED12F37F407}"/>
              </a:ext>
            </a:extLst>
          </p:cNvPr>
          <p:cNvSpPr/>
          <p:nvPr/>
        </p:nvSpPr>
        <p:spPr>
          <a:xfrm>
            <a:off x="9179056" y="5747866"/>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CEEB28E4-C6FD-EA81-5F11-6FC00CFFA2A0}"/>
              </a:ext>
            </a:extLst>
          </p:cNvPr>
          <p:cNvSpPr/>
          <p:nvPr/>
        </p:nvSpPr>
        <p:spPr>
          <a:xfrm>
            <a:off x="9619491" y="5747866"/>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D9D33745-66D1-E651-03BD-708F85454BB7}"/>
              </a:ext>
            </a:extLst>
          </p:cNvPr>
          <p:cNvSpPr/>
          <p:nvPr/>
        </p:nvSpPr>
        <p:spPr>
          <a:xfrm>
            <a:off x="10059928" y="5747866"/>
            <a:ext cx="384886" cy="384888"/>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0EEC5353-354F-1B9B-1011-950DF544709A}"/>
              </a:ext>
            </a:extLst>
          </p:cNvPr>
          <p:cNvSpPr/>
          <p:nvPr/>
        </p:nvSpPr>
        <p:spPr>
          <a:xfrm>
            <a:off x="6096000" y="5309696"/>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DA36627C-E539-6AE6-BFE2-52FAC6E807CE}"/>
              </a:ext>
            </a:extLst>
          </p:cNvPr>
          <p:cNvSpPr/>
          <p:nvPr/>
        </p:nvSpPr>
        <p:spPr>
          <a:xfrm>
            <a:off x="6536435" y="5309696"/>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902AD5DD-F48E-1436-2599-FDB33A9866E0}"/>
              </a:ext>
            </a:extLst>
          </p:cNvPr>
          <p:cNvSpPr/>
          <p:nvPr/>
        </p:nvSpPr>
        <p:spPr>
          <a:xfrm>
            <a:off x="6976873" y="5309696"/>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1156D307-6411-DB9E-174D-0A59C0E92EA8}"/>
              </a:ext>
            </a:extLst>
          </p:cNvPr>
          <p:cNvSpPr/>
          <p:nvPr/>
        </p:nvSpPr>
        <p:spPr>
          <a:xfrm>
            <a:off x="7417310" y="5309696"/>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8855B21B-F5F8-AED2-31C3-BADCC1CD9D46}"/>
              </a:ext>
            </a:extLst>
          </p:cNvPr>
          <p:cNvSpPr/>
          <p:nvPr/>
        </p:nvSpPr>
        <p:spPr>
          <a:xfrm>
            <a:off x="7857749" y="5309696"/>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DC996761-A8AE-1DFB-D703-C491D6BCB1A7}"/>
              </a:ext>
            </a:extLst>
          </p:cNvPr>
          <p:cNvSpPr/>
          <p:nvPr/>
        </p:nvSpPr>
        <p:spPr>
          <a:xfrm>
            <a:off x="8298183" y="5309696"/>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5A45D43A-7EC1-C71F-E69E-B1452FF1BECD}"/>
              </a:ext>
            </a:extLst>
          </p:cNvPr>
          <p:cNvSpPr/>
          <p:nvPr/>
        </p:nvSpPr>
        <p:spPr>
          <a:xfrm>
            <a:off x="8738618" y="5309696"/>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F8FDE00D-2A7D-2F70-0DA9-02148D4C3111}"/>
              </a:ext>
            </a:extLst>
          </p:cNvPr>
          <p:cNvSpPr/>
          <p:nvPr/>
        </p:nvSpPr>
        <p:spPr>
          <a:xfrm>
            <a:off x="9179056" y="5309696"/>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3A1E62A8-B4E8-B158-764E-8983621D214F}"/>
              </a:ext>
            </a:extLst>
          </p:cNvPr>
          <p:cNvSpPr/>
          <p:nvPr/>
        </p:nvSpPr>
        <p:spPr>
          <a:xfrm>
            <a:off x="9619491" y="5309696"/>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17D50B11-D0C6-7C91-7DE6-BEACE03500CC}"/>
              </a:ext>
            </a:extLst>
          </p:cNvPr>
          <p:cNvSpPr/>
          <p:nvPr/>
        </p:nvSpPr>
        <p:spPr>
          <a:xfrm>
            <a:off x="10059928" y="5309696"/>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5BF611A3-96DA-5E31-1F53-0490862C191B}"/>
              </a:ext>
            </a:extLst>
          </p:cNvPr>
          <p:cNvSpPr/>
          <p:nvPr/>
        </p:nvSpPr>
        <p:spPr>
          <a:xfrm>
            <a:off x="6096000" y="4871527"/>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DE87CBF7-BD5A-5474-700E-6B2BB15A1001}"/>
              </a:ext>
            </a:extLst>
          </p:cNvPr>
          <p:cNvSpPr/>
          <p:nvPr/>
        </p:nvSpPr>
        <p:spPr>
          <a:xfrm>
            <a:off x="6536435" y="4871527"/>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EE181E53-77A6-6A5B-88C0-A80E65D7CD80}"/>
              </a:ext>
            </a:extLst>
          </p:cNvPr>
          <p:cNvSpPr/>
          <p:nvPr/>
        </p:nvSpPr>
        <p:spPr>
          <a:xfrm>
            <a:off x="6976873" y="4871527"/>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D4B3DDCF-343C-F227-F65A-DF5B75AADAB4}"/>
              </a:ext>
            </a:extLst>
          </p:cNvPr>
          <p:cNvSpPr/>
          <p:nvPr/>
        </p:nvSpPr>
        <p:spPr>
          <a:xfrm>
            <a:off x="7417310" y="4871527"/>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628DE573-AA33-0A9D-A9AF-161072756EC7}"/>
              </a:ext>
            </a:extLst>
          </p:cNvPr>
          <p:cNvSpPr/>
          <p:nvPr/>
        </p:nvSpPr>
        <p:spPr>
          <a:xfrm>
            <a:off x="7857749" y="4871527"/>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69DAEB1F-019F-B6FC-CDB0-8430B94C5051}"/>
              </a:ext>
            </a:extLst>
          </p:cNvPr>
          <p:cNvSpPr/>
          <p:nvPr/>
        </p:nvSpPr>
        <p:spPr>
          <a:xfrm>
            <a:off x="8298183" y="4871527"/>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5B1DC68F-1248-D33B-6089-2974EFAC1795}"/>
              </a:ext>
            </a:extLst>
          </p:cNvPr>
          <p:cNvSpPr/>
          <p:nvPr/>
        </p:nvSpPr>
        <p:spPr>
          <a:xfrm>
            <a:off x="8738618" y="4871527"/>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7FCA069D-06A4-139A-C6B6-25CBD808CBDC}"/>
              </a:ext>
            </a:extLst>
          </p:cNvPr>
          <p:cNvSpPr/>
          <p:nvPr/>
        </p:nvSpPr>
        <p:spPr>
          <a:xfrm>
            <a:off x="9179056" y="4871527"/>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id="{E0210BA0-3565-6E4D-058E-539027C14221}"/>
              </a:ext>
            </a:extLst>
          </p:cNvPr>
          <p:cNvSpPr/>
          <p:nvPr/>
        </p:nvSpPr>
        <p:spPr>
          <a:xfrm>
            <a:off x="9619491" y="4871527"/>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Rounded Corners 43">
            <a:extLst>
              <a:ext uri="{FF2B5EF4-FFF2-40B4-BE49-F238E27FC236}">
                <a16:creationId xmlns:a16="http://schemas.microsoft.com/office/drawing/2014/main" id="{2BCAB7C7-C3B6-B5F6-D001-031A3730856D}"/>
              </a:ext>
            </a:extLst>
          </p:cNvPr>
          <p:cNvSpPr/>
          <p:nvPr/>
        </p:nvSpPr>
        <p:spPr>
          <a:xfrm>
            <a:off x="10059928" y="4871527"/>
            <a:ext cx="384886" cy="384888"/>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10B99E85-322A-436D-47D2-5DE1589B0941}"/>
              </a:ext>
            </a:extLst>
          </p:cNvPr>
          <p:cNvSpPr/>
          <p:nvPr/>
        </p:nvSpPr>
        <p:spPr>
          <a:xfrm>
            <a:off x="6096000" y="4433360"/>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Rounded Corners 45">
            <a:extLst>
              <a:ext uri="{FF2B5EF4-FFF2-40B4-BE49-F238E27FC236}">
                <a16:creationId xmlns:a16="http://schemas.microsoft.com/office/drawing/2014/main" id="{1699727E-6C5E-F843-C320-F21DF355A7E3}"/>
              </a:ext>
            </a:extLst>
          </p:cNvPr>
          <p:cNvSpPr/>
          <p:nvPr/>
        </p:nvSpPr>
        <p:spPr>
          <a:xfrm>
            <a:off x="6536435" y="4433360"/>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46">
            <a:extLst>
              <a:ext uri="{FF2B5EF4-FFF2-40B4-BE49-F238E27FC236}">
                <a16:creationId xmlns:a16="http://schemas.microsoft.com/office/drawing/2014/main" id="{4A71AF05-772A-7C6C-49D4-C605F4C021AA}"/>
              </a:ext>
            </a:extLst>
          </p:cNvPr>
          <p:cNvSpPr/>
          <p:nvPr/>
        </p:nvSpPr>
        <p:spPr>
          <a:xfrm>
            <a:off x="6976873" y="4433360"/>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47">
            <a:extLst>
              <a:ext uri="{FF2B5EF4-FFF2-40B4-BE49-F238E27FC236}">
                <a16:creationId xmlns:a16="http://schemas.microsoft.com/office/drawing/2014/main" id="{C04E1B39-CDD2-4D82-9F8A-B1F308E25F48}"/>
              </a:ext>
            </a:extLst>
          </p:cNvPr>
          <p:cNvSpPr/>
          <p:nvPr/>
        </p:nvSpPr>
        <p:spPr>
          <a:xfrm>
            <a:off x="7417310" y="4433360"/>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48">
            <a:extLst>
              <a:ext uri="{FF2B5EF4-FFF2-40B4-BE49-F238E27FC236}">
                <a16:creationId xmlns:a16="http://schemas.microsoft.com/office/drawing/2014/main" id="{93B23AF5-CCBF-41D1-4554-6F2482BB01B2}"/>
              </a:ext>
            </a:extLst>
          </p:cNvPr>
          <p:cNvSpPr/>
          <p:nvPr/>
        </p:nvSpPr>
        <p:spPr>
          <a:xfrm>
            <a:off x="7857749" y="4433360"/>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49">
            <a:extLst>
              <a:ext uri="{FF2B5EF4-FFF2-40B4-BE49-F238E27FC236}">
                <a16:creationId xmlns:a16="http://schemas.microsoft.com/office/drawing/2014/main" id="{2E8D4201-D486-EB3A-71A2-6A8B84B7F82B}"/>
              </a:ext>
            </a:extLst>
          </p:cNvPr>
          <p:cNvSpPr/>
          <p:nvPr/>
        </p:nvSpPr>
        <p:spPr>
          <a:xfrm>
            <a:off x="8298183" y="4433360"/>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50">
            <a:extLst>
              <a:ext uri="{FF2B5EF4-FFF2-40B4-BE49-F238E27FC236}">
                <a16:creationId xmlns:a16="http://schemas.microsoft.com/office/drawing/2014/main" id="{B68C4C02-31B9-49A6-0B18-4838DA507DCE}"/>
              </a:ext>
            </a:extLst>
          </p:cNvPr>
          <p:cNvSpPr/>
          <p:nvPr/>
        </p:nvSpPr>
        <p:spPr>
          <a:xfrm>
            <a:off x="8738618" y="4433360"/>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51">
            <a:extLst>
              <a:ext uri="{FF2B5EF4-FFF2-40B4-BE49-F238E27FC236}">
                <a16:creationId xmlns:a16="http://schemas.microsoft.com/office/drawing/2014/main" id="{DACDA576-F911-B099-154D-09BFA57ECDF2}"/>
              </a:ext>
            </a:extLst>
          </p:cNvPr>
          <p:cNvSpPr/>
          <p:nvPr/>
        </p:nvSpPr>
        <p:spPr>
          <a:xfrm>
            <a:off x="9179056" y="4433360"/>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52">
            <a:extLst>
              <a:ext uri="{FF2B5EF4-FFF2-40B4-BE49-F238E27FC236}">
                <a16:creationId xmlns:a16="http://schemas.microsoft.com/office/drawing/2014/main" id="{4D60B340-59EF-9EA5-8F6A-BA3C1F0623F2}"/>
              </a:ext>
            </a:extLst>
          </p:cNvPr>
          <p:cNvSpPr/>
          <p:nvPr/>
        </p:nvSpPr>
        <p:spPr>
          <a:xfrm>
            <a:off x="9619491" y="4433360"/>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Rounded Corners 53">
            <a:extLst>
              <a:ext uri="{FF2B5EF4-FFF2-40B4-BE49-F238E27FC236}">
                <a16:creationId xmlns:a16="http://schemas.microsoft.com/office/drawing/2014/main" id="{F5CB845F-171D-734E-F0C2-AD3293A1AEE7}"/>
              </a:ext>
            </a:extLst>
          </p:cNvPr>
          <p:cNvSpPr/>
          <p:nvPr/>
        </p:nvSpPr>
        <p:spPr>
          <a:xfrm>
            <a:off x="10059928" y="4433360"/>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Rounded Corners 54">
            <a:extLst>
              <a:ext uri="{FF2B5EF4-FFF2-40B4-BE49-F238E27FC236}">
                <a16:creationId xmlns:a16="http://schemas.microsoft.com/office/drawing/2014/main" id="{A5444DC4-B656-51E5-FB37-615571A8DA85}"/>
              </a:ext>
            </a:extLst>
          </p:cNvPr>
          <p:cNvSpPr/>
          <p:nvPr/>
        </p:nvSpPr>
        <p:spPr>
          <a:xfrm>
            <a:off x="6096000" y="3995191"/>
            <a:ext cx="384886" cy="384888"/>
          </a:xfrm>
          <a:prstGeom prst="round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Rounded Corners 55">
            <a:extLst>
              <a:ext uri="{FF2B5EF4-FFF2-40B4-BE49-F238E27FC236}">
                <a16:creationId xmlns:a16="http://schemas.microsoft.com/office/drawing/2014/main" id="{8BAB7D7A-0D77-1F7C-ABD8-E03076AAD9EF}"/>
              </a:ext>
            </a:extLst>
          </p:cNvPr>
          <p:cNvSpPr/>
          <p:nvPr/>
        </p:nvSpPr>
        <p:spPr>
          <a:xfrm>
            <a:off x="6536435" y="3995191"/>
            <a:ext cx="384886" cy="384888"/>
          </a:xfrm>
          <a:prstGeom prst="round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5F464276-C8C7-D687-E7ED-D9550D8B9B2B}"/>
              </a:ext>
            </a:extLst>
          </p:cNvPr>
          <p:cNvSpPr/>
          <p:nvPr/>
        </p:nvSpPr>
        <p:spPr>
          <a:xfrm>
            <a:off x="6976873" y="3995191"/>
            <a:ext cx="384886" cy="384888"/>
          </a:xfrm>
          <a:prstGeom prst="round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9A3A41A6-7A24-A842-0DE5-18C6B3DA7812}"/>
              </a:ext>
            </a:extLst>
          </p:cNvPr>
          <p:cNvSpPr/>
          <p:nvPr/>
        </p:nvSpPr>
        <p:spPr>
          <a:xfrm>
            <a:off x="7417310" y="3995191"/>
            <a:ext cx="384886" cy="384888"/>
          </a:xfrm>
          <a:prstGeom prst="round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CF37CCD7-5C65-A316-F510-E925BDEBB659}"/>
              </a:ext>
            </a:extLst>
          </p:cNvPr>
          <p:cNvSpPr/>
          <p:nvPr/>
        </p:nvSpPr>
        <p:spPr>
          <a:xfrm>
            <a:off x="7857749" y="3995191"/>
            <a:ext cx="384886" cy="384888"/>
          </a:xfrm>
          <a:prstGeom prst="round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EC8BF488-04AD-CE38-1AFD-441FAA184C31}"/>
              </a:ext>
            </a:extLst>
          </p:cNvPr>
          <p:cNvSpPr/>
          <p:nvPr/>
        </p:nvSpPr>
        <p:spPr>
          <a:xfrm>
            <a:off x="8298183" y="3995191"/>
            <a:ext cx="384886" cy="384888"/>
          </a:xfrm>
          <a:prstGeom prst="round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Rounded Corners 60">
            <a:extLst>
              <a:ext uri="{FF2B5EF4-FFF2-40B4-BE49-F238E27FC236}">
                <a16:creationId xmlns:a16="http://schemas.microsoft.com/office/drawing/2014/main" id="{F6893ED8-8DDD-04AF-5773-72404481DD02}"/>
              </a:ext>
            </a:extLst>
          </p:cNvPr>
          <p:cNvSpPr/>
          <p:nvPr/>
        </p:nvSpPr>
        <p:spPr>
          <a:xfrm>
            <a:off x="8738618" y="3995191"/>
            <a:ext cx="384886" cy="384888"/>
          </a:xfrm>
          <a:prstGeom prst="round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6AC1F386-5789-3AF6-8B91-62BC1985F716}"/>
              </a:ext>
            </a:extLst>
          </p:cNvPr>
          <p:cNvSpPr/>
          <p:nvPr/>
        </p:nvSpPr>
        <p:spPr>
          <a:xfrm>
            <a:off x="9179056" y="3995191"/>
            <a:ext cx="384886" cy="384888"/>
          </a:xfrm>
          <a:prstGeom prst="round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ADFE4DC7-1AB3-9EB3-3B27-A453B128CD99}"/>
              </a:ext>
            </a:extLst>
          </p:cNvPr>
          <p:cNvSpPr/>
          <p:nvPr/>
        </p:nvSpPr>
        <p:spPr>
          <a:xfrm>
            <a:off x="9619491" y="3995191"/>
            <a:ext cx="384886" cy="384888"/>
          </a:xfrm>
          <a:prstGeom prst="round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Rounded Corners 63">
            <a:extLst>
              <a:ext uri="{FF2B5EF4-FFF2-40B4-BE49-F238E27FC236}">
                <a16:creationId xmlns:a16="http://schemas.microsoft.com/office/drawing/2014/main" id="{D531C239-0ABB-0FB2-C22C-9002F9F603BD}"/>
              </a:ext>
            </a:extLst>
          </p:cNvPr>
          <p:cNvSpPr/>
          <p:nvPr/>
        </p:nvSpPr>
        <p:spPr>
          <a:xfrm>
            <a:off x="10059928" y="3995191"/>
            <a:ext cx="384886" cy="384888"/>
          </a:xfrm>
          <a:prstGeom prst="round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Rounded Corners 64">
            <a:extLst>
              <a:ext uri="{FF2B5EF4-FFF2-40B4-BE49-F238E27FC236}">
                <a16:creationId xmlns:a16="http://schemas.microsoft.com/office/drawing/2014/main" id="{F861EFCE-1436-57D9-03ED-3B57FC18ADF9}"/>
              </a:ext>
            </a:extLst>
          </p:cNvPr>
          <p:cNvSpPr/>
          <p:nvPr/>
        </p:nvSpPr>
        <p:spPr>
          <a:xfrm>
            <a:off x="6096000" y="3557018"/>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65">
            <a:extLst>
              <a:ext uri="{FF2B5EF4-FFF2-40B4-BE49-F238E27FC236}">
                <a16:creationId xmlns:a16="http://schemas.microsoft.com/office/drawing/2014/main" id="{FB285414-2A91-5CAC-20C7-F5714BF3FA55}"/>
              </a:ext>
            </a:extLst>
          </p:cNvPr>
          <p:cNvSpPr/>
          <p:nvPr/>
        </p:nvSpPr>
        <p:spPr>
          <a:xfrm>
            <a:off x="6536435" y="3557018"/>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Rounded Corners 66">
            <a:extLst>
              <a:ext uri="{FF2B5EF4-FFF2-40B4-BE49-F238E27FC236}">
                <a16:creationId xmlns:a16="http://schemas.microsoft.com/office/drawing/2014/main" id="{94490B72-06A1-872B-4625-99E9E11C2CE0}"/>
              </a:ext>
            </a:extLst>
          </p:cNvPr>
          <p:cNvSpPr/>
          <p:nvPr/>
        </p:nvSpPr>
        <p:spPr>
          <a:xfrm>
            <a:off x="6976873" y="3557018"/>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Rounded Corners 67">
            <a:extLst>
              <a:ext uri="{FF2B5EF4-FFF2-40B4-BE49-F238E27FC236}">
                <a16:creationId xmlns:a16="http://schemas.microsoft.com/office/drawing/2014/main" id="{3B3DAC2A-BCA1-D9D3-74A7-27DF3F7740B8}"/>
              </a:ext>
            </a:extLst>
          </p:cNvPr>
          <p:cNvSpPr/>
          <p:nvPr/>
        </p:nvSpPr>
        <p:spPr>
          <a:xfrm>
            <a:off x="7417310" y="3557018"/>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Rounded Corners 68">
            <a:extLst>
              <a:ext uri="{FF2B5EF4-FFF2-40B4-BE49-F238E27FC236}">
                <a16:creationId xmlns:a16="http://schemas.microsoft.com/office/drawing/2014/main" id="{8793BFD1-D8AB-BF32-6259-C22BF8701474}"/>
              </a:ext>
            </a:extLst>
          </p:cNvPr>
          <p:cNvSpPr/>
          <p:nvPr/>
        </p:nvSpPr>
        <p:spPr>
          <a:xfrm>
            <a:off x="7857749" y="3557018"/>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Rounded Corners 69">
            <a:extLst>
              <a:ext uri="{FF2B5EF4-FFF2-40B4-BE49-F238E27FC236}">
                <a16:creationId xmlns:a16="http://schemas.microsoft.com/office/drawing/2014/main" id="{F5C719C8-AD59-3868-66C1-315A2A1C8E89}"/>
              </a:ext>
            </a:extLst>
          </p:cNvPr>
          <p:cNvSpPr/>
          <p:nvPr/>
        </p:nvSpPr>
        <p:spPr>
          <a:xfrm>
            <a:off x="8298183" y="3557018"/>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7C7BD09B-0A6F-9203-F5C0-B4D8D74D9E0C}"/>
              </a:ext>
            </a:extLst>
          </p:cNvPr>
          <p:cNvSpPr/>
          <p:nvPr/>
        </p:nvSpPr>
        <p:spPr>
          <a:xfrm>
            <a:off x="8738618" y="3557018"/>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Rounded Corners 71">
            <a:extLst>
              <a:ext uri="{FF2B5EF4-FFF2-40B4-BE49-F238E27FC236}">
                <a16:creationId xmlns:a16="http://schemas.microsoft.com/office/drawing/2014/main" id="{8E61797A-7351-53DA-6387-58CAE62A4953}"/>
              </a:ext>
            </a:extLst>
          </p:cNvPr>
          <p:cNvSpPr/>
          <p:nvPr/>
        </p:nvSpPr>
        <p:spPr>
          <a:xfrm>
            <a:off x="9179056" y="3557018"/>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Rounded Corners 72">
            <a:extLst>
              <a:ext uri="{FF2B5EF4-FFF2-40B4-BE49-F238E27FC236}">
                <a16:creationId xmlns:a16="http://schemas.microsoft.com/office/drawing/2014/main" id="{73D0FC2D-C4AA-3190-204B-F432CADAEEF0}"/>
              </a:ext>
            </a:extLst>
          </p:cNvPr>
          <p:cNvSpPr/>
          <p:nvPr/>
        </p:nvSpPr>
        <p:spPr>
          <a:xfrm>
            <a:off x="9619491" y="3557018"/>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Rounded Corners 73">
            <a:extLst>
              <a:ext uri="{FF2B5EF4-FFF2-40B4-BE49-F238E27FC236}">
                <a16:creationId xmlns:a16="http://schemas.microsoft.com/office/drawing/2014/main" id="{A0B8294A-DBE0-927A-4AA7-483582B7C170}"/>
              </a:ext>
            </a:extLst>
          </p:cNvPr>
          <p:cNvSpPr/>
          <p:nvPr/>
        </p:nvSpPr>
        <p:spPr>
          <a:xfrm>
            <a:off x="10059928" y="3557018"/>
            <a:ext cx="384886" cy="384888"/>
          </a:xfrm>
          <a:prstGeom prst="round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Rounded Corners 74">
            <a:extLst>
              <a:ext uri="{FF2B5EF4-FFF2-40B4-BE49-F238E27FC236}">
                <a16:creationId xmlns:a16="http://schemas.microsoft.com/office/drawing/2014/main" id="{A0AA274B-193B-9830-E85F-211C380A4B31}"/>
              </a:ext>
            </a:extLst>
          </p:cNvPr>
          <p:cNvSpPr/>
          <p:nvPr/>
        </p:nvSpPr>
        <p:spPr>
          <a:xfrm>
            <a:off x="6096000" y="3118849"/>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Rounded Corners 75">
            <a:extLst>
              <a:ext uri="{FF2B5EF4-FFF2-40B4-BE49-F238E27FC236}">
                <a16:creationId xmlns:a16="http://schemas.microsoft.com/office/drawing/2014/main" id="{5C99CBFF-47F1-1FE4-B3DC-654DB9F44B16}"/>
              </a:ext>
            </a:extLst>
          </p:cNvPr>
          <p:cNvSpPr/>
          <p:nvPr/>
        </p:nvSpPr>
        <p:spPr>
          <a:xfrm>
            <a:off x="6536435" y="3118849"/>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Rounded Corners 76">
            <a:extLst>
              <a:ext uri="{FF2B5EF4-FFF2-40B4-BE49-F238E27FC236}">
                <a16:creationId xmlns:a16="http://schemas.microsoft.com/office/drawing/2014/main" id="{A1F9C5CF-04AD-50B1-69DC-358FD48A99A8}"/>
              </a:ext>
            </a:extLst>
          </p:cNvPr>
          <p:cNvSpPr/>
          <p:nvPr/>
        </p:nvSpPr>
        <p:spPr>
          <a:xfrm>
            <a:off x="6976873" y="3118849"/>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Rounded Corners 77">
            <a:extLst>
              <a:ext uri="{FF2B5EF4-FFF2-40B4-BE49-F238E27FC236}">
                <a16:creationId xmlns:a16="http://schemas.microsoft.com/office/drawing/2014/main" id="{DDAE97D1-2E76-5418-15B3-FB6CE875B783}"/>
              </a:ext>
            </a:extLst>
          </p:cNvPr>
          <p:cNvSpPr/>
          <p:nvPr/>
        </p:nvSpPr>
        <p:spPr>
          <a:xfrm>
            <a:off x="7417310" y="3118849"/>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Rounded Corners 78">
            <a:extLst>
              <a:ext uri="{FF2B5EF4-FFF2-40B4-BE49-F238E27FC236}">
                <a16:creationId xmlns:a16="http://schemas.microsoft.com/office/drawing/2014/main" id="{3365BBC0-7923-74AC-ECB2-CC8499AC4737}"/>
              </a:ext>
            </a:extLst>
          </p:cNvPr>
          <p:cNvSpPr/>
          <p:nvPr/>
        </p:nvSpPr>
        <p:spPr>
          <a:xfrm>
            <a:off x="7857749" y="3118849"/>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Rounded Corners 79">
            <a:extLst>
              <a:ext uri="{FF2B5EF4-FFF2-40B4-BE49-F238E27FC236}">
                <a16:creationId xmlns:a16="http://schemas.microsoft.com/office/drawing/2014/main" id="{4FE5F4B7-FB87-D9F4-A31E-0AE396E5C26D}"/>
              </a:ext>
            </a:extLst>
          </p:cNvPr>
          <p:cNvSpPr/>
          <p:nvPr/>
        </p:nvSpPr>
        <p:spPr>
          <a:xfrm>
            <a:off x="8298183" y="3118849"/>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Rounded Corners 80">
            <a:extLst>
              <a:ext uri="{FF2B5EF4-FFF2-40B4-BE49-F238E27FC236}">
                <a16:creationId xmlns:a16="http://schemas.microsoft.com/office/drawing/2014/main" id="{7E42B0D5-29D9-888C-39EF-4E01A161BAAA}"/>
              </a:ext>
            </a:extLst>
          </p:cNvPr>
          <p:cNvSpPr/>
          <p:nvPr/>
        </p:nvSpPr>
        <p:spPr>
          <a:xfrm>
            <a:off x="8738618" y="3118849"/>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7916F797-977E-B7F1-ED60-C4CB7A49023B}"/>
              </a:ext>
            </a:extLst>
          </p:cNvPr>
          <p:cNvSpPr/>
          <p:nvPr/>
        </p:nvSpPr>
        <p:spPr>
          <a:xfrm>
            <a:off x="9179056" y="3118849"/>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82">
            <a:extLst>
              <a:ext uri="{FF2B5EF4-FFF2-40B4-BE49-F238E27FC236}">
                <a16:creationId xmlns:a16="http://schemas.microsoft.com/office/drawing/2014/main" id="{BA6AAA87-775F-9FFA-132A-9F83573DCC61}"/>
              </a:ext>
            </a:extLst>
          </p:cNvPr>
          <p:cNvSpPr/>
          <p:nvPr/>
        </p:nvSpPr>
        <p:spPr>
          <a:xfrm>
            <a:off x="9619491" y="3118849"/>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Rounded Corners 83">
            <a:extLst>
              <a:ext uri="{FF2B5EF4-FFF2-40B4-BE49-F238E27FC236}">
                <a16:creationId xmlns:a16="http://schemas.microsoft.com/office/drawing/2014/main" id="{3EB4A53B-4FDB-0067-C37A-7D2FAF7EAB85}"/>
              </a:ext>
            </a:extLst>
          </p:cNvPr>
          <p:cNvSpPr/>
          <p:nvPr/>
        </p:nvSpPr>
        <p:spPr>
          <a:xfrm>
            <a:off x="10059928" y="3118849"/>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Rounded Corners 84">
            <a:extLst>
              <a:ext uri="{FF2B5EF4-FFF2-40B4-BE49-F238E27FC236}">
                <a16:creationId xmlns:a16="http://schemas.microsoft.com/office/drawing/2014/main" id="{1BD0B534-5AA8-F9E8-E04B-062E1153B623}"/>
              </a:ext>
            </a:extLst>
          </p:cNvPr>
          <p:cNvSpPr/>
          <p:nvPr/>
        </p:nvSpPr>
        <p:spPr>
          <a:xfrm>
            <a:off x="6096000" y="2680682"/>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Rounded Corners 85">
            <a:extLst>
              <a:ext uri="{FF2B5EF4-FFF2-40B4-BE49-F238E27FC236}">
                <a16:creationId xmlns:a16="http://schemas.microsoft.com/office/drawing/2014/main" id="{EABB832A-11F0-11BD-5706-44531E05D65C}"/>
              </a:ext>
            </a:extLst>
          </p:cNvPr>
          <p:cNvSpPr/>
          <p:nvPr/>
        </p:nvSpPr>
        <p:spPr>
          <a:xfrm>
            <a:off x="6536435" y="2680682"/>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834046A5-2941-4993-4D36-74E4E6AC1F59}"/>
              </a:ext>
            </a:extLst>
          </p:cNvPr>
          <p:cNvSpPr/>
          <p:nvPr/>
        </p:nvSpPr>
        <p:spPr>
          <a:xfrm>
            <a:off x="6976873" y="2680682"/>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8F332D5B-3692-DB25-4F69-D1CB65FC8BAC}"/>
              </a:ext>
            </a:extLst>
          </p:cNvPr>
          <p:cNvSpPr/>
          <p:nvPr/>
        </p:nvSpPr>
        <p:spPr>
          <a:xfrm>
            <a:off x="7417310" y="2680682"/>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Rounded Corners 88">
            <a:extLst>
              <a:ext uri="{FF2B5EF4-FFF2-40B4-BE49-F238E27FC236}">
                <a16:creationId xmlns:a16="http://schemas.microsoft.com/office/drawing/2014/main" id="{4239F0D2-B751-F6A9-14CA-BD030DD9BA1C}"/>
              </a:ext>
            </a:extLst>
          </p:cNvPr>
          <p:cNvSpPr/>
          <p:nvPr/>
        </p:nvSpPr>
        <p:spPr>
          <a:xfrm>
            <a:off x="7857749" y="2680682"/>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ectangle: Rounded Corners 89">
            <a:extLst>
              <a:ext uri="{FF2B5EF4-FFF2-40B4-BE49-F238E27FC236}">
                <a16:creationId xmlns:a16="http://schemas.microsoft.com/office/drawing/2014/main" id="{E230FA8C-A5BD-8F99-ED54-C6DC2755AFDD}"/>
              </a:ext>
            </a:extLst>
          </p:cNvPr>
          <p:cNvSpPr/>
          <p:nvPr/>
        </p:nvSpPr>
        <p:spPr>
          <a:xfrm>
            <a:off x="8298183" y="2680682"/>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ectangle: Rounded Corners 90">
            <a:extLst>
              <a:ext uri="{FF2B5EF4-FFF2-40B4-BE49-F238E27FC236}">
                <a16:creationId xmlns:a16="http://schemas.microsoft.com/office/drawing/2014/main" id="{86907023-8127-806C-7217-658D9234EA09}"/>
              </a:ext>
            </a:extLst>
          </p:cNvPr>
          <p:cNvSpPr/>
          <p:nvPr/>
        </p:nvSpPr>
        <p:spPr>
          <a:xfrm>
            <a:off x="8738618" y="2680682"/>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ectangle: Rounded Corners 91">
            <a:extLst>
              <a:ext uri="{FF2B5EF4-FFF2-40B4-BE49-F238E27FC236}">
                <a16:creationId xmlns:a16="http://schemas.microsoft.com/office/drawing/2014/main" id="{7DF74795-0AA4-08B6-A137-4E11E3B202DB}"/>
              </a:ext>
            </a:extLst>
          </p:cNvPr>
          <p:cNvSpPr/>
          <p:nvPr/>
        </p:nvSpPr>
        <p:spPr>
          <a:xfrm>
            <a:off x="9179056" y="2680682"/>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Rounded Corners 92">
            <a:extLst>
              <a:ext uri="{FF2B5EF4-FFF2-40B4-BE49-F238E27FC236}">
                <a16:creationId xmlns:a16="http://schemas.microsoft.com/office/drawing/2014/main" id="{15A28366-E6AB-C8E7-1CD7-595F34F7DC1D}"/>
              </a:ext>
            </a:extLst>
          </p:cNvPr>
          <p:cNvSpPr/>
          <p:nvPr/>
        </p:nvSpPr>
        <p:spPr>
          <a:xfrm>
            <a:off x="9619491" y="2680682"/>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Rounded Corners 93">
            <a:extLst>
              <a:ext uri="{FF2B5EF4-FFF2-40B4-BE49-F238E27FC236}">
                <a16:creationId xmlns:a16="http://schemas.microsoft.com/office/drawing/2014/main" id="{4E37011A-9078-A5C0-4738-5006759D17A3}"/>
              </a:ext>
            </a:extLst>
          </p:cNvPr>
          <p:cNvSpPr/>
          <p:nvPr/>
        </p:nvSpPr>
        <p:spPr>
          <a:xfrm>
            <a:off x="10059928" y="2680682"/>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Rounded Corners 94">
            <a:extLst>
              <a:ext uri="{FF2B5EF4-FFF2-40B4-BE49-F238E27FC236}">
                <a16:creationId xmlns:a16="http://schemas.microsoft.com/office/drawing/2014/main" id="{4C0AF20F-860B-1AAD-6A0E-54795BF3D1C2}"/>
              </a:ext>
            </a:extLst>
          </p:cNvPr>
          <p:cNvSpPr/>
          <p:nvPr/>
        </p:nvSpPr>
        <p:spPr>
          <a:xfrm>
            <a:off x="6096000" y="2242513"/>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Rounded Corners 95">
            <a:extLst>
              <a:ext uri="{FF2B5EF4-FFF2-40B4-BE49-F238E27FC236}">
                <a16:creationId xmlns:a16="http://schemas.microsoft.com/office/drawing/2014/main" id="{CA226446-38F0-DC42-19EB-720EE0F12F0B}"/>
              </a:ext>
            </a:extLst>
          </p:cNvPr>
          <p:cNvSpPr/>
          <p:nvPr/>
        </p:nvSpPr>
        <p:spPr>
          <a:xfrm>
            <a:off x="6536435" y="2242513"/>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Rounded Corners 96">
            <a:extLst>
              <a:ext uri="{FF2B5EF4-FFF2-40B4-BE49-F238E27FC236}">
                <a16:creationId xmlns:a16="http://schemas.microsoft.com/office/drawing/2014/main" id="{B53B9675-19F8-4E90-A92F-7D9DD7814017}"/>
              </a:ext>
            </a:extLst>
          </p:cNvPr>
          <p:cNvSpPr/>
          <p:nvPr/>
        </p:nvSpPr>
        <p:spPr>
          <a:xfrm>
            <a:off x="6976873" y="2242513"/>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Rounded Corners 97">
            <a:extLst>
              <a:ext uri="{FF2B5EF4-FFF2-40B4-BE49-F238E27FC236}">
                <a16:creationId xmlns:a16="http://schemas.microsoft.com/office/drawing/2014/main" id="{347FC4A2-31E2-00A4-20E2-6A30CE9A2648}"/>
              </a:ext>
            </a:extLst>
          </p:cNvPr>
          <p:cNvSpPr/>
          <p:nvPr/>
        </p:nvSpPr>
        <p:spPr>
          <a:xfrm>
            <a:off x="7417310" y="2242513"/>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Rounded Corners 98">
            <a:extLst>
              <a:ext uri="{FF2B5EF4-FFF2-40B4-BE49-F238E27FC236}">
                <a16:creationId xmlns:a16="http://schemas.microsoft.com/office/drawing/2014/main" id="{2CA0C92E-2248-F93F-FE34-390CBD00D626}"/>
              </a:ext>
            </a:extLst>
          </p:cNvPr>
          <p:cNvSpPr/>
          <p:nvPr/>
        </p:nvSpPr>
        <p:spPr>
          <a:xfrm>
            <a:off x="7857749" y="2242513"/>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Rounded Corners 99">
            <a:extLst>
              <a:ext uri="{FF2B5EF4-FFF2-40B4-BE49-F238E27FC236}">
                <a16:creationId xmlns:a16="http://schemas.microsoft.com/office/drawing/2014/main" id="{876C90A9-27A2-90FC-E037-2826FABA6B3A}"/>
              </a:ext>
            </a:extLst>
          </p:cNvPr>
          <p:cNvSpPr/>
          <p:nvPr/>
        </p:nvSpPr>
        <p:spPr>
          <a:xfrm>
            <a:off x="8298183" y="2242513"/>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Rounded Corners 100">
            <a:extLst>
              <a:ext uri="{FF2B5EF4-FFF2-40B4-BE49-F238E27FC236}">
                <a16:creationId xmlns:a16="http://schemas.microsoft.com/office/drawing/2014/main" id="{15D418FE-4A06-A763-023F-26F99285352B}"/>
              </a:ext>
            </a:extLst>
          </p:cNvPr>
          <p:cNvSpPr/>
          <p:nvPr/>
        </p:nvSpPr>
        <p:spPr>
          <a:xfrm>
            <a:off x="8738618" y="2242513"/>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Rounded Corners 101">
            <a:extLst>
              <a:ext uri="{FF2B5EF4-FFF2-40B4-BE49-F238E27FC236}">
                <a16:creationId xmlns:a16="http://schemas.microsoft.com/office/drawing/2014/main" id="{6A53082C-5DAB-546E-7EA2-6FB95372A1E9}"/>
              </a:ext>
            </a:extLst>
          </p:cNvPr>
          <p:cNvSpPr/>
          <p:nvPr/>
        </p:nvSpPr>
        <p:spPr>
          <a:xfrm>
            <a:off x="9179056" y="2242513"/>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Rounded Corners 102">
            <a:extLst>
              <a:ext uri="{FF2B5EF4-FFF2-40B4-BE49-F238E27FC236}">
                <a16:creationId xmlns:a16="http://schemas.microsoft.com/office/drawing/2014/main" id="{F4E4160E-3388-A073-CFFC-A9F3D2B6FB1B}"/>
              </a:ext>
            </a:extLst>
          </p:cNvPr>
          <p:cNvSpPr/>
          <p:nvPr/>
        </p:nvSpPr>
        <p:spPr>
          <a:xfrm>
            <a:off x="9619491" y="2242513"/>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Rounded Corners 103">
            <a:extLst>
              <a:ext uri="{FF2B5EF4-FFF2-40B4-BE49-F238E27FC236}">
                <a16:creationId xmlns:a16="http://schemas.microsoft.com/office/drawing/2014/main" id="{23C25C38-B58C-F258-7DF4-ED55284FA8A5}"/>
              </a:ext>
            </a:extLst>
          </p:cNvPr>
          <p:cNvSpPr/>
          <p:nvPr/>
        </p:nvSpPr>
        <p:spPr>
          <a:xfrm>
            <a:off x="10059928" y="2242513"/>
            <a:ext cx="384886" cy="384888"/>
          </a:xfrm>
          <a:prstGeom prst="round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6" name="Graphic 105" descr="Paint with solid fill">
            <a:extLst>
              <a:ext uri="{FF2B5EF4-FFF2-40B4-BE49-F238E27FC236}">
                <a16:creationId xmlns:a16="http://schemas.microsoft.com/office/drawing/2014/main" id="{4B44C190-3AB1-DDF8-18B9-1FB4D4410F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5643" y="5327344"/>
            <a:ext cx="914400" cy="914400"/>
          </a:xfrm>
          <a:prstGeom prst="rect">
            <a:avLst/>
          </a:prstGeom>
        </p:spPr>
      </p:pic>
      <p:pic>
        <p:nvPicPr>
          <p:cNvPr id="108" name="Graphic 107" descr="Car with solid fill">
            <a:extLst>
              <a:ext uri="{FF2B5EF4-FFF2-40B4-BE49-F238E27FC236}">
                <a16:creationId xmlns:a16="http://schemas.microsoft.com/office/drawing/2014/main" id="{252E1115-627B-568D-FBC9-EDA1610DF5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400" y="5502140"/>
            <a:ext cx="914400" cy="914400"/>
          </a:xfrm>
          <a:prstGeom prst="rect">
            <a:avLst/>
          </a:prstGeom>
        </p:spPr>
      </p:pic>
      <p:pic>
        <p:nvPicPr>
          <p:cNvPr id="113" name="Graphic 112" descr="Baguette with solid fill">
            <a:extLst>
              <a:ext uri="{FF2B5EF4-FFF2-40B4-BE49-F238E27FC236}">
                <a16:creationId xmlns:a16="http://schemas.microsoft.com/office/drawing/2014/main" id="{32DB11DC-6792-00AD-D1DA-2945676B2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243" y="4500342"/>
            <a:ext cx="914400" cy="914400"/>
          </a:xfrm>
          <a:prstGeom prst="rect">
            <a:avLst/>
          </a:prstGeom>
        </p:spPr>
      </p:pic>
      <p:pic>
        <p:nvPicPr>
          <p:cNvPr id="115" name="Graphic 114" descr="Washing Machine with solid fill">
            <a:extLst>
              <a:ext uri="{FF2B5EF4-FFF2-40B4-BE49-F238E27FC236}">
                <a16:creationId xmlns:a16="http://schemas.microsoft.com/office/drawing/2014/main" id="{FF349B3D-5C27-145B-326D-C03636949D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79600" y="4187635"/>
            <a:ext cx="914400" cy="914400"/>
          </a:xfrm>
          <a:prstGeom prst="rect">
            <a:avLst/>
          </a:prstGeom>
        </p:spPr>
      </p:pic>
    </p:spTree>
    <p:extLst>
      <p:ext uri="{BB962C8B-B14F-4D97-AF65-F5344CB8AC3E}">
        <p14:creationId xmlns:p14="http://schemas.microsoft.com/office/powerpoint/2010/main" val="2134478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3F5DF-9741-0998-5257-49146AD76DBD}"/>
              </a:ext>
            </a:extLst>
          </p:cNvPr>
          <p:cNvSpPr>
            <a:spLocks noGrp="1"/>
          </p:cNvSpPr>
          <p:nvPr>
            <p:ph type="title"/>
          </p:nvPr>
        </p:nvSpPr>
        <p:spPr/>
        <p:txBody>
          <a:bodyPr>
            <a:normAutofit fontScale="90000"/>
          </a:bodyPr>
          <a:lstStyle/>
          <a:p>
            <a:endParaRPr lang="en-IN"/>
          </a:p>
        </p:txBody>
      </p:sp>
      <p:graphicFrame>
        <p:nvGraphicFramePr>
          <p:cNvPr id="10" name="Object 9">
            <a:extLst>
              <a:ext uri="{FF2B5EF4-FFF2-40B4-BE49-F238E27FC236}">
                <a16:creationId xmlns:a16="http://schemas.microsoft.com/office/drawing/2014/main" id="{15CB973A-35EC-8C9E-09E0-AC82C35C5E28}"/>
              </a:ext>
            </a:extLst>
          </p:cNvPr>
          <p:cNvGraphicFramePr>
            <a:graphicFrameLocks noChangeAspect="1"/>
          </p:cNvGraphicFramePr>
          <p:nvPr>
            <p:extLst>
              <p:ext uri="{D42A27DB-BD31-4B8C-83A1-F6EECF244321}">
                <p14:modId xmlns:p14="http://schemas.microsoft.com/office/powerpoint/2010/main" val="2864163829"/>
              </p:ext>
            </p:extLst>
          </p:nvPr>
        </p:nvGraphicFramePr>
        <p:xfrm>
          <a:off x="3485707" y="1352550"/>
          <a:ext cx="2120900" cy="1479550"/>
        </p:xfrm>
        <a:graphic>
          <a:graphicData uri="http://schemas.openxmlformats.org/presentationml/2006/ole">
            <mc:AlternateContent xmlns:mc="http://schemas.openxmlformats.org/markup-compatibility/2006">
              <mc:Choice xmlns:v="urn:schemas-microsoft-com:vml" Requires="v">
                <p:oleObj name="Worksheet" r:id="rId2" imgW="2120777" imgH="1479594" progId="Excel.Sheet.12">
                  <p:link updateAutomatic="1"/>
                </p:oleObj>
              </mc:Choice>
              <mc:Fallback>
                <p:oleObj name="Worksheet" r:id="rId2" imgW="2120777" imgH="1479594" progId="Excel.Sheet.12">
                  <p:link updateAutomatic="1"/>
                  <p:pic>
                    <p:nvPicPr>
                      <p:cNvPr id="10" name="Object 9">
                        <a:extLst>
                          <a:ext uri="{FF2B5EF4-FFF2-40B4-BE49-F238E27FC236}">
                            <a16:creationId xmlns:a16="http://schemas.microsoft.com/office/drawing/2014/main" id="{15CB973A-35EC-8C9E-09E0-AC82C35C5E28}"/>
                          </a:ext>
                        </a:extLst>
                      </p:cNvPr>
                      <p:cNvPicPr/>
                      <p:nvPr/>
                    </p:nvPicPr>
                    <p:blipFill>
                      <a:blip r:embed="rId3"/>
                      <a:stretch>
                        <a:fillRect/>
                      </a:stretch>
                    </p:blipFill>
                    <p:spPr>
                      <a:xfrm>
                        <a:off x="3485707" y="1352550"/>
                        <a:ext cx="2120900" cy="1479550"/>
                      </a:xfrm>
                      <a:prstGeom prst="rect">
                        <a:avLst/>
                      </a:prstGeom>
                    </p:spPr>
                  </p:pic>
                </p:oleObj>
              </mc:Fallback>
            </mc:AlternateContent>
          </a:graphicData>
        </a:graphic>
      </p:graphicFrame>
      <p:grpSp>
        <p:nvGrpSpPr>
          <p:cNvPr id="119" name="Group 118">
            <a:extLst>
              <a:ext uri="{FF2B5EF4-FFF2-40B4-BE49-F238E27FC236}">
                <a16:creationId xmlns:a16="http://schemas.microsoft.com/office/drawing/2014/main" id="{AEFB4B9D-F1DA-1D32-4211-54BDFDBC3F4C}"/>
              </a:ext>
            </a:extLst>
          </p:cNvPr>
          <p:cNvGrpSpPr/>
          <p:nvPr/>
        </p:nvGrpSpPr>
        <p:grpSpPr>
          <a:xfrm>
            <a:off x="6096000" y="2242513"/>
            <a:ext cx="4348814" cy="4328408"/>
            <a:chOff x="6096000" y="2242513"/>
            <a:chExt cx="4348814" cy="4328408"/>
          </a:xfrm>
        </p:grpSpPr>
        <p:sp>
          <p:nvSpPr>
            <p:cNvPr id="12" name="Rectangle: Rounded Corners 11">
              <a:extLst>
                <a:ext uri="{FF2B5EF4-FFF2-40B4-BE49-F238E27FC236}">
                  <a16:creationId xmlns:a16="http://schemas.microsoft.com/office/drawing/2014/main" id="{3B0BED70-19E0-938F-DCA6-7FE885AF9DA6}"/>
                </a:ext>
              </a:extLst>
            </p:cNvPr>
            <p:cNvSpPr/>
            <p:nvPr/>
          </p:nvSpPr>
          <p:spPr>
            <a:xfrm>
              <a:off x="6096000" y="6186033"/>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D69CDF58-DA7A-7879-91F6-678BDA9172AB}"/>
                </a:ext>
              </a:extLst>
            </p:cNvPr>
            <p:cNvSpPr/>
            <p:nvPr/>
          </p:nvSpPr>
          <p:spPr>
            <a:xfrm>
              <a:off x="6536435" y="6186033"/>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ABBCB98A-DD90-E86B-5F5A-62D594C8164E}"/>
                </a:ext>
              </a:extLst>
            </p:cNvPr>
            <p:cNvSpPr/>
            <p:nvPr/>
          </p:nvSpPr>
          <p:spPr>
            <a:xfrm>
              <a:off x="6976873" y="6186033"/>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10461A80-463D-BA8F-DDB1-CA23437293D9}"/>
                </a:ext>
              </a:extLst>
            </p:cNvPr>
            <p:cNvSpPr/>
            <p:nvPr/>
          </p:nvSpPr>
          <p:spPr>
            <a:xfrm>
              <a:off x="7417310" y="6186033"/>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B351AEE6-AAA6-332D-27D0-6C5AF925E75A}"/>
                </a:ext>
              </a:extLst>
            </p:cNvPr>
            <p:cNvSpPr/>
            <p:nvPr/>
          </p:nvSpPr>
          <p:spPr>
            <a:xfrm>
              <a:off x="7857749" y="6186033"/>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D2644D2C-976B-3256-448B-5474DD326B18}"/>
                </a:ext>
              </a:extLst>
            </p:cNvPr>
            <p:cNvSpPr/>
            <p:nvPr/>
          </p:nvSpPr>
          <p:spPr>
            <a:xfrm>
              <a:off x="8298183" y="6186033"/>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2172F45F-739B-F8A0-E6A0-7BCC34211146}"/>
                </a:ext>
              </a:extLst>
            </p:cNvPr>
            <p:cNvSpPr/>
            <p:nvPr/>
          </p:nvSpPr>
          <p:spPr>
            <a:xfrm>
              <a:off x="8738618" y="6186033"/>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3BBBA8E-1578-17F3-DA5F-707F82D66C1B}"/>
                </a:ext>
              </a:extLst>
            </p:cNvPr>
            <p:cNvSpPr/>
            <p:nvPr/>
          </p:nvSpPr>
          <p:spPr>
            <a:xfrm>
              <a:off x="9179056" y="6186033"/>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D75E286F-627E-685F-0610-B15E1AD95014}"/>
                </a:ext>
              </a:extLst>
            </p:cNvPr>
            <p:cNvSpPr/>
            <p:nvPr/>
          </p:nvSpPr>
          <p:spPr>
            <a:xfrm>
              <a:off x="9619491" y="6186033"/>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8F95586-54BC-4BB0-3DB7-34C3C253FC57}"/>
                </a:ext>
              </a:extLst>
            </p:cNvPr>
            <p:cNvSpPr/>
            <p:nvPr/>
          </p:nvSpPr>
          <p:spPr>
            <a:xfrm>
              <a:off x="10059928" y="6186033"/>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FB0D42D9-2673-65AD-54F9-80EAE1481020}"/>
                </a:ext>
              </a:extLst>
            </p:cNvPr>
            <p:cNvSpPr/>
            <p:nvPr/>
          </p:nvSpPr>
          <p:spPr>
            <a:xfrm>
              <a:off x="6096000" y="574786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168AAA3-1F9B-9AC9-56E5-C784F816F6D7}"/>
                </a:ext>
              </a:extLst>
            </p:cNvPr>
            <p:cNvSpPr/>
            <p:nvPr/>
          </p:nvSpPr>
          <p:spPr>
            <a:xfrm>
              <a:off x="6536435" y="574786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696D1D30-37C8-EBB1-62C0-8FB41694131F}"/>
                </a:ext>
              </a:extLst>
            </p:cNvPr>
            <p:cNvSpPr/>
            <p:nvPr/>
          </p:nvSpPr>
          <p:spPr>
            <a:xfrm>
              <a:off x="6976873" y="574786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475FC44-8EB2-CA46-86C6-D8C86B44F295}"/>
                </a:ext>
              </a:extLst>
            </p:cNvPr>
            <p:cNvSpPr/>
            <p:nvPr/>
          </p:nvSpPr>
          <p:spPr>
            <a:xfrm>
              <a:off x="7417310" y="574786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8C8BED58-1ABF-8A8A-6FC4-0BBE626E00DB}"/>
                </a:ext>
              </a:extLst>
            </p:cNvPr>
            <p:cNvSpPr/>
            <p:nvPr/>
          </p:nvSpPr>
          <p:spPr>
            <a:xfrm>
              <a:off x="7857749" y="574786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1DC95358-F4DD-5371-2C36-4BCFB6D57F54}"/>
                </a:ext>
              </a:extLst>
            </p:cNvPr>
            <p:cNvSpPr/>
            <p:nvPr/>
          </p:nvSpPr>
          <p:spPr>
            <a:xfrm>
              <a:off x="8298183" y="574786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178E1B85-A027-6E77-FFDA-A233E92D6BB3}"/>
                </a:ext>
              </a:extLst>
            </p:cNvPr>
            <p:cNvSpPr/>
            <p:nvPr/>
          </p:nvSpPr>
          <p:spPr>
            <a:xfrm>
              <a:off x="8738618" y="574786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77D58196-7EB7-0899-9A9C-93E211BFBAE4}"/>
                </a:ext>
              </a:extLst>
            </p:cNvPr>
            <p:cNvSpPr/>
            <p:nvPr/>
          </p:nvSpPr>
          <p:spPr>
            <a:xfrm>
              <a:off x="9179056" y="574786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264FDB31-3231-8BB5-A95C-C679D76460BB}"/>
                </a:ext>
              </a:extLst>
            </p:cNvPr>
            <p:cNvSpPr/>
            <p:nvPr/>
          </p:nvSpPr>
          <p:spPr>
            <a:xfrm>
              <a:off x="9619491" y="574786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FC333443-4CA3-FBE1-1B6E-AAD0E68EC119}"/>
                </a:ext>
              </a:extLst>
            </p:cNvPr>
            <p:cNvSpPr/>
            <p:nvPr/>
          </p:nvSpPr>
          <p:spPr>
            <a:xfrm>
              <a:off x="10059928" y="574786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91CA36CA-70E8-8843-BD5A-756425DF924A}"/>
                </a:ext>
              </a:extLst>
            </p:cNvPr>
            <p:cNvSpPr/>
            <p:nvPr/>
          </p:nvSpPr>
          <p:spPr>
            <a:xfrm>
              <a:off x="6096000" y="530969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7A2D0C9A-999E-ECB8-B1E1-21B096F4073F}"/>
                </a:ext>
              </a:extLst>
            </p:cNvPr>
            <p:cNvSpPr/>
            <p:nvPr/>
          </p:nvSpPr>
          <p:spPr>
            <a:xfrm>
              <a:off x="6536435" y="530969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4F8E0634-7AE7-8097-39AC-6CFC045A3FA8}"/>
                </a:ext>
              </a:extLst>
            </p:cNvPr>
            <p:cNvSpPr/>
            <p:nvPr/>
          </p:nvSpPr>
          <p:spPr>
            <a:xfrm>
              <a:off x="6976873" y="530969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AF04060D-BE52-4E45-F6C4-505DC81963F3}"/>
                </a:ext>
              </a:extLst>
            </p:cNvPr>
            <p:cNvSpPr/>
            <p:nvPr/>
          </p:nvSpPr>
          <p:spPr>
            <a:xfrm>
              <a:off x="7417310" y="530969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B67C0E60-3DD3-3900-828C-C5292A8F8F66}"/>
                </a:ext>
              </a:extLst>
            </p:cNvPr>
            <p:cNvSpPr/>
            <p:nvPr/>
          </p:nvSpPr>
          <p:spPr>
            <a:xfrm>
              <a:off x="7857749" y="530969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20DCFD03-32B1-BA46-4912-CEFC4E412B3C}"/>
                </a:ext>
              </a:extLst>
            </p:cNvPr>
            <p:cNvSpPr/>
            <p:nvPr/>
          </p:nvSpPr>
          <p:spPr>
            <a:xfrm>
              <a:off x="8298183" y="530969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ECE16C7F-47CF-B504-5DD2-4E43D3CC5B41}"/>
                </a:ext>
              </a:extLst>
            </p:cNvPr>
            <p:cNvSpPr/>
            <p:nvPr/>
          </p:nvSpPr>
          <p:spPr>
            <a:xfrm>
              <a:off x="8738618" y="530969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43132A89-66EB-F247-141F-6708072E3001}"/>
                </a:ext>
              </a:extLst>
            </p:cNvPr>
            <p:cNvSpPr/>
            <p:nvPr/>
          </p:nvSpPr>
          <p:spPr>
            <a:xfrm>
              <a:off x="9179056" y="530969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99872C5A-5D37-C907-4670-F39767EE389E}"/>
                </a:ext>
              </a:extLst>
            </p:cNvPr>
            <p:cNvSpPr/>
            <p:nvPr/>
          </p:nvSpPr>
          <p:spPr>
            <a:xfrm>
              <a:off x="9619491" y="530969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3732830E-1677-0F94-3339-188953B17691}"/>
                </a:ext>
              </a:extLst>
            </p:cNvPr>
            <p:cNvSpPr/>
            <p:nvPr/>
          </p:nvSpPr>
          <p:spPr>
            <a:xfrm>
              <a:off x="10059928" y="5309696"/>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9061292D-AE03-B49B-4D73-EAAB5FA2D71A}"/>
                </a:ext>
              </a:extLst>
            </p:cNvPr>
            <p:cNvSpPr/>
            <p:nvPr/>
          </p:nvSpPr>
          <p:spPr>
            <a:xfrm>
              <a:off x="6096000" y="4871527"/>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id="{E6C42DD4-DA09-304E-87E9-D6DB03842F8F}"/>
                </a:ext>
              </a:extLst>
            </p:cNvPr>
            <p:cNvSpPr/>
            <p:nvPr/>
          </p:nvSpPr>
          <p:spPr>
            <a:xfrm>
              <a:off x="6536435" y="4871527"/>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Rounded Corners 43">
              <a:extLst>
                <a:ext uri="{FF2B5EF4-FFF2-40B4-BE49-F238E27FC236}">
                  <a16:creationId xmlns:a16="http://schemas.microsoft.com/office/drawing/2014/main" id="{3429AF00-3FA2-EC51-39F7-6161970C7FA2}"/>
                </a:ext>
              </a:extLst>
            </p:cNvPr>
            <p:cNvSpPr/>
            <p:nvPr/>
          </p:nvSpPr>
          <p:spPr>
            <a:xfrm>
              <a:off x="6976873" y="4871527"/>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F0A359B9-5275-5D44-583F-E6CB5AC1ABD9}"/>
                </a:ext>
              </a:extLst>
            </p:cNvPr>
            <p:cNvSpPr/>
            <p:nvPr/>
          </p:nvSpPr>
          <p:spPr>
            <a:xfrm>
              <a:off x="7417310" y="4871527"/>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Rounded Corners 45">
              <a:extLst>
                <a:ext uri="{FF2B5EF4-FFF2-40B4-BE49-F238E27FC236}">
                  <a16:creationId xmlns:a16="http://schemas.microsoft.com/office/drawing/2014/main" id="{DCC4658A-614C-D399-BD9F-88C42C9D9D77}"/>
                </a:ext>
              </a:extLst>
            </p:cNvPr>
            <p:cNvSpPr/>
            <p:nvPr/>
          </p:nvSpPr>
          <p:spPr>
            <a:xfrm>
              <a:off x="7857749" y="4871527"/>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46">
              <a:extLst>
                <a:ext uri="{FF2B5EF4-FFF2-40B4-BE49-F238E27FC236}">
                  <a16:creationId xmlns:a16="http://schemas.microsoft.com/office/drawing/2014/main" id="{D4D6DE08-04CC-5C91-09E3-F1CB54EF1B55}"/>
                </a:ext>
              </a:extLst>
            </p:cNvPr>
            <p:cNvSpPr/>
            <p:nvPr/>
          </p:nvSpPr>
          <p:spPr>
            <a:xfrm>
              <a:off x="8298183" y="4871527"/>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47">
              <a:extLst>
                <a:ext uri="{FF2B5EF4-FFF2-40B4-BE49-F238E27FC236}">
                  <a16:creationId xmlns:a16="http://schemas.microsoft.com/office/drawing/2014/main" id="{398AFE5E-606B-5BB8-9B75-B400EBA95C29}"/>
                </a:ext>
              </a:extLst>
            </p:cNvPr>
            <p:cNvSpPr/>
            <p:nvPr/>
          </p:nvSpPr>
          <p:spPr>
            <a:xfrm>
              <a:off x="8738618" y="4871527"/>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48">
              <a:extLst>
                <a:ext uri="{FF2B5EF4-FFF2-40B4-BE49-F238E27FC236}">
                  <a16:creationId xmlns:a16="http://schemas.microsoft.com/office/drawing/2014/main" id="{459C7A92-72A3-7AE5-5AC9-A0C1BCAC70C2}"/>
                </a:ext>
              </a:extLst>
            </p:cNvPr>
            <p:cNvSpPr/>
            <p:nvPr/>
          </p:nvSpPr>
          <p:spPr>
            <a:xfrm>
              <a:off x="9179056" y="4871527"/>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49">
              <a:extLst>
                <a:ext uri="{FF2B5EF4-FFF2-40B4-BE49-F238E27FC236}">
                  <a16:creationId xmlns:a16="http://schemas.microsoft.com/office/drawing/2014/main" id="{98848D09-F76F-128E-C1CF-418CA9D60DC5}"/>
                </a:ext>
              </a:extLst>
            </p:cNvPr>
            <p:cNvSpPr/>
            <p:nvPr/>
          </p:nvSpPr>
          <p:spPr>
            <a:xfrm>
              <a:off x="9619491" y="4871527"/>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50">
              <a:extLst>
                <a:ext uri="{FF2B5EF4-FFF2-40B4-BE49-F238E27FC236}">
                  <a16:creationId xmlns:a16="http://schemas.microsoft.com/office/drawing/2014/main" id="{F05C3854-2469-8E7B-3EDB-0ED1CB7F2781}"/>
                </a:ext>
              </a:extLst>
            </p:cNvPr>
            <p:cNvSpPr/>
            <p:nvPr/>
          </p:nvSpPr>
          <p:spPr>
            <a:xfrm>
              <a:off x="10059928" y="4871527"/>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51">
              <a:extLst>
                <a:ext uri="{FF2B5EF4-FFF2-40B4-BE49-F238E27FC236}">
                  <a16:creationId xmlns:a16="http://schemas.microsoft.com/office/drawing/2014/main" id="{28BC5B90-BA42-6692-7D47-1D97F4CE3090}"/>
                </a:ext>
              </a:extLst>
            </p:cNvPr>
            <p:cNvSpPr/>
            <p:nvPr/>
          </p:nvSpPr>
          <p:spPr>
            <a:xfrm>
              <a:off x="6096000" y="4433360"/>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52">
              <a:extLst>
                <a:ext uri="{FF2B5EF4-FFF2-40B4-BE49-F238E27FC236}">
                  <a16:creationId xmlns:a16="http://schemas.microsoft.com/office/drawing/2014/main" id="{2A25019A-606E-5FC5-DA70-FF16E6AACABA}"/>
                </a:ext>
              </a:extLst>
            </p:cNvPr>
            <p:cNvSpPr/>
            <p:nvPr/>
          </p:nvSpPr>
          <p:spPr>
            <a:xfrm>
              <a:off x="6536435" y="4433360"/>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Rounded Corners 53">
              <a:extLst>
                <a:ext uri="{FF2B5EF4-FFF2-40B4-BE49-F238E27FC236}">
                  <a16:creationId xmlns:a16="http://schemas.microsoft.com/office/drawing/2014/main" id="{F4B810EA-A32E-F575-3D80-2BA5FA891E58}"/>
                </a:ext>
              </a:extLst>
            </p:cNvPr>
            <p:cNvSpPr/>
            <p:nvPr/>
          </p:nvSpPr>
          <p:spPr>
            <a:xfrm>
              <a:off x="6976873" y="4433360"/>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Rounded Corners 54">
              <a:extLst>
                <a:ext uri="{FF2B5EF4-FFF2-40B4-BE49-F238E27FC236}">
                  <a16:creationId xmlns:a16="http://schemas.microsoft.com/office/drawing/2014/main" id="{1B6B05DC-8085-2BBA-280A-71FCDC1BE2D7}"/>
                </a:ext>
              </a:extLst>
            </p:cNvPr>
            <p:cNvSpPr/>
            <p:nvPr/>
          </p:nvSpPr>
          <p:spPr>
            <a:xfrm>
              <a:off x="7417310" y="4433360"/>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Rounded Corners 55">
              <a:extLst>
                <a:ext uri="{FF2B5EF4-FFF2-40B4-BE49-F238E27FC236}">
                  <a16:creationId xmlns:a16="http://schemas.microsoft.com/office/drawing/2014/main" id="{E4EAB35C-5A5C-4116-ECA1-87CAFCB88CBA}"/>
                </a:ext>
              </a:extLst>
            </p:cNvPr>
            <p:cNvSpPr/>
            <p:nvPr/>
          </p:nvSpPr>
          <p:spPr>
            <a:xfrm>
              <a:off x="7857749" y="4433360"/>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519893AC-D8C8-2749-3C75-DF248F7BD09C}"/>
                </a:ext>
              </a:extLst>
            </p:cNvPr>
            <p:cNvSpPr/>
            <p:nvPr/>
          </p:nvSpPr>
          <p:spPr>
            <a:xfrm>
              <a:off x="8298183" y="4433360"/>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810C9CCF-4A4F-F094-0A5F-52DE8D72D364}"/>
                </a:ext>
              </a:extLst>
            </p:cNvPr>
            <p:cNvSpPr/>
            <p:nvPr/>
          </p:nvSpPr>
          <p:spPr>
            <a:xfrm>
              <a:off x="8738618" y="4433360"/>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8C2CB331-44BA-CDFE-C9CE-F5BAA4F06A56}"/>
                </a:ext>
              </a:extLst>
            </p:cNvPr>
            <p:cNvSpPr/>
            <p:nvPr/>
          </p:nvSpPr>
          <p:spPr>
            <a:xfrm>
              <a:off x="9179056" y="4433360"/>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11FABBD3-AF31-2E80-7BFC-878072510D55}"/>
                </a:ext>
              </a:extLst>
            </p:cNvPr>
            <p:cNvSpPr/>
            <p:nvPr/>
          </p:nvSpPr>
          <p:spPr>
            <a:xfrm>
              <a:off x="9619491" y="4433360"/>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Rounded Corners 60">
              <a:extLst>
                <a:ext uri="{FF2B5EF4-FFF2-40B4-BE49-F238E27FC236}">
                  <a16:creationId xmlns:a16="http://schemas.microsoft.com/office/drawing/2014/main" id="{AA318BB2-F873-B395-3A11-1C90B23E040A}"/>
                </a:ext>
              </a:extLst>
            </p:cNvPr>
            <p:cNvSpPr/>
            <p:nvPr/>
          </p:nvSpPr>
          <p:spPr>
            <a:xfrm>
              <a:off x="10059928" y="4433360"/>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F961864B-E82F-1943-FC33-78BF277CB52D}"/>
                </a:ext>
              </a:extLst>
            </p:cNvPr>
            <p:cNvSpPr/>
            <p:nvPr/>
          </p:nvSpPr>
          <p:spPr>
            <a:xfrm>
              <a:off x="6096000" y="3995191"/>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AB64FAE8-1D66-F3DB-B0F0-D1AC352CC22D}"/>
                </a:ext>
              </a:extLst>
            </p:cNvPr>
            <p:cNvSpPr/>
            <p:nvPr/>
          </p:nvSpPr>
          <p:spPr>
            <a:xfrm>
              <a:off x="6536435" y="3995191"/>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Rounded Corners 63">
              <a:extLst>
                <a:ext uri="{FF2B5EF4-FFF2-40B4-BE49-F238E27FC236}">
                  <a16:creationId xmlns:a16="http://schemas.microsoft.com/office/drawing/2014/main" id="{1AD2070D-9AB7-AFE0-93DD-69A5427396DF}"/>
                </a:ext>
              </a:extLst>
            </p:cNvPr>
            <p:cNvSpPr/>
            <p:nvPr/>
          </p:nvSpPr>
          <p:spPr>
            <a:xfrm>
              <a:off x="6976873" y="3995191"/>
              <a:ext cx="384886" cy="384888"/>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Rounded Corners 64">
              <a:extLst>
                <a:ext uri="{FF2B5EF4-FFF2-40B4-BE49-F238E27FC236}">
                  <a16:creationId xmlns:a16="http://schemas.microsoft.com/office/drawing/2014/main" id="{F5D9BD8C-F845-F4CE-8A4D-888248171B23}"/>
                </a:ext>
              </a:extLst>
            </p:cNvPr>
            <p:cNvSpPr/>
            <p:nvPr/>
          </p:nvSpPr>
          <p:spPr>
            <a:xfrm>
              <a:off x="7417310" y="3995191"/>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65">
              <a:extLst>
                <a:ext uri="{FF2B5EF4-FFF2-40B4-BE49-F238E27FC236}">
                  <a16:creationId xmlns:a16="http://schemas.microsoft.com/office/drawing/2014/main" id="{4C8FEFA2-1CFA-1DB4-D676-E837B3926092}"/>
                </a:ext>
              </a:extLst>
            </p:cNvPr>
            <p:cNvSpPr/>
            <p:nvPr/>
          </p:nvSpPr>
          <p:spPr>
            <a:xfrm>
              <a:off x="7857749" y="3995191"/>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Rounded Corners 66">
              <a:extLst>
                <a:ext uri="{FF2B5EF4-FFF2-40B4-BE49-F238E27FC236}">
                  <a16:creationId xmlns:a16="http://schemas.microsoft.com/office/drawing/2014/main" id="{ED9D0480-DB8D-3163-EBDF-26823331AC3E}"/>
                </a:ext>
              </a:extLst>
            </p:cNvPr>
            <p:cNvSpPr/>
            <p:nvPr/>
          </p:nvSpPr>
          <p:spPr>
            <a:xfrm>
              <a:off x="8298183" y="3995191"/>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Rounded Corners 67">
              <a:extLst>
                <a:ext uri="{FF2B5EF4-FFF2-40B4-BE49-F238E27FC236}">
                  <a16:creationId xmlns:a16="http://schemas.microsoft.com/office/drawing/2014/main" id="{925970DE-B4B5-E2EE-340F-621A06A852CA}"/>
                </a:ext>
              </a:extLst>
            </p:cNvPr>
            <p:cNvSpPr/>
            <p:nvPr/>
          </p:nvSpPr>
          <p:spPr>
            <a:xfrm>
              <a:off x="8738618" y="3995191"/>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Rounded Corners 68">
              <a:extLst>
                <a:ext uri="{FF2B5EF4-FFF2-40B4-BE49-F238E27FC236}">
                  <a16:creationId xmlns:a16="http://schemas.microsoft.com/office/drawing/2014/main" id="{0507ED91-2BF5-B894-B2CD-9A7EE5DA7971}"/>
                </a:ext>
              </a:extLst>
            </p:cNvPr>
            <p:cNvSpPr/>
            <p:nvPr/>
          </p:nvSpPr>
          <p:spPr>
            <a:xfrm>
              <a:off x="9179056" y="3995191"/>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Rounded Corners 69">
              <a:extLst>
                <a:ext uri="{FF2B5EF4-FFF2-40B4-BE49-F238E27FC236}">
                  <a16:creationId xmlns:a16="http://schemas.microsoft.com/office/drawing/2014/main" id="{796D4E41-CE67-CC5A-2ED5-5251B91D12AF}"/>
                </a:ext>
              </a:extLst>
            </p:cNvPr>
            <p:cNvSpPr/>
            <p:nvPr/>
          </p:nvSpPr>
          <p:spPr>
            <a:xfrm>
              <a:off x="9619491" y="3995191"/>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40F7BF6D-D98B-8405-81BB-581965A52207}"/>
                </a:ext>
              </a:extLst>
            </p:cNvPr>
            <p:cNvSpPr/>
            <p:nvPr/>
          </p:nvSpPr>
          <p:spPr>
            <a:xfrm>
              <a:off x="10059928" y="3995191"/>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Rounded Corners 71">
              <a:extLst>
                <a:ext uri="{FF2B5EF4-FFF2-40B4-BE49-F238E27FC236}">
                  <a16:creationId xmlns:a16="http://schemas.microsoft.com/office/drawing/2014/main" id="{3EF4E195-EE7F-1365-111A-56B33094C3F2}"/>
                </a:ext>
              </a:extLst>
            </p:cNvPr>
            <p:cNvSpPr/>
            <p:nvPr/>
          </p:nvSpPr>
          <p:spPr>
            <a:xfrm>
              <a:off x="6096000" y="3557018"/>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Rounded Corners 72">
              <a:extLst>
                <a:ext uri="{FF2B5EF4-FFF2-40B4-BE49-F238E27FC236}">
                  <a16:creationId xmlns:a16="http://schemas.microsoft.com/office/drawing/2014/main" id="{43602175-4B38-2073-FD9D-DEED6CF2723A}"/>
                </a:ext>
              </a:extLst>
            </p:cNvPr>
            <p:cNvSpPr/>
            <p:nvPr/>
          </p:nvSpPr>
          <p:spPr>
            <a:xfrm>
              <a:off x="6536435" y="3557018"/>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Rounded Corners 73">
              <a:extLst>
                <a:ext uri="{FF2B5EF4-FFF2-40B4-BE49-F238E27FC236}">
                  <a16:creationId xmlns:a16="http://schemas.microsoft.com/office/drawing/2014/main" id="{F1186711-E097-A8DF-BFB2-1704F9B5AF85}"/>
                </a:ext>
              </a:extLst>
            </p:cNvPr>
            <p:cNvSpPr/>
            <p:nvPr/>
          </p:nvSpPr>
          <p:spPr>
            <a:xfrm>
              <a:off x="6976873" y="3557018"/>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Rounded Corners 74">
              <a:extLst>
                <a:ext uri="{FF2B5EF4-FFF2-40B4-BE49-F238E27FC236}">
                  <a16:creationId xmlns:a16="http://schemas.microsoft.com/office/drawing/2014/main" id="{E6658BA1-3EDC-FA47-DEB3-33ADD53636B7}"/>
                </a:ext>
              </a:extLst>
            </p:cNvPr>
            <p:cNvSpPr/>
            <p:nvPr/>
          </p:nvSpPr>
          <p:spPr>
            <a:xfrm>
              <a:off x="7417310" y="3557018"/>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Rounded Corners 75">
              <a:extLst>
                <a:ext uri="{FF2B5EF4-FFF2-40B4-BE49-F238E27FC236}">
                  <a16:creationId xmlns:a16="http://schemas.microsoft.com/office/drawing/2014/main" id="{402386CF-7DAD-5D1D-E790-0EE9429D5F41}"/>
                </a:ext>
              </a:extLst>
            </p:cNvPr>
            <p:cNvSpPr/>
            <p:nvPr/>
          </p:nvSpPr>
          <p:spPr>
            <a:xfrm>
              <a:off x="7857749" y="3557018"/>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Rounded Corners 76">
              <a:extLst>
                <a:ext uri="{FF2B5EF4-FFF2-40B4-BE49-F238E27FC236}">
                  <a16:creationId xmlns:a16="http://schemas.microsoft.com/office/drawing/2014/main" id="{EC669435-0CCE-E347-1836-9160779A3D77}"/>
                </a:ext>
              </a:extLst>
            </p:cNvPr>
            <p:cNvSpPr/>
            <p:nvPr/>
          </p:nvSpPr>
          <p:spPr>
            <a:xfrm>
              <a:off x="8298183" y="3557018"/>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Rounded Corners 77">
              <a:extLst>
                <a:ext uri="{FF2B5EF4-FFF2-40B4-BE49-F238E27FC236}">
                  <a16:creationId xmlns:a16="http://schemas.microsoft.com/office/drawing/2014/main" id="{24CF5F07-D548-4675-5F08-96DC75CF705B}"/>
                </a:ext>
              </a:extLst>
            </p:cNvPr>
            <p:cNvSpPr/>
            <p:nvPr/>
          </p:nvSpPr>
          <p:spPr>
            <a:xfrm>
              <a:off x="8738618" y="3557018"/>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Rounded Corners 78">
              <a:extLst>
                <a:ext uri="{FF2B5EF4-FFF2-40B4-BE49-F238E27FC236}">
                  <a16:creationId xmlns:a16="http://schemas.microsoft.com/office/drawing/2014/main" id="{B0136656-3742-F0A9-816C-F69509F109C0}"/>
                </a:ext>
              </a:extLst>
            </p:cNvPr>
            <p:cNvSpPr/>
            <p:nvPr/>
          </p:nvSpPr>
          <p:spPr>
            <a:xfrm>
              <a:off x="9179056" y="3557018"/>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Rounded Corners 79">
              <a:extLst>
                <a:ext uri="{FF2B5EF4-FFF2-40B4-BE49-F238E27FC236}">
                  <a16:creationId xmlns:a16="http://schemas.microsoft.com/office/drawing/2014/main" id="{EFDE1652-1B0E-551A-ED46-685690CB949E}"/>
                </a:ext>
              </a:extLst>
            </p:cNvPr>
            <p:cNvSpPr/>
            <p:nvPr/>
          </p:nvSpPr>
          <p:spPr>
            <a:xfrm>
              <a:off x="9619491" y="3557018"/>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Rounded Corners 80">
              <a:extLst>
                <a:ext uri="{FF2B5EF4-FFF2-40B4-BE49-F238E27FC236}">
                  <a16:creationId xmlns:a16="http://schemas.microsoft.com/office/drawing/2014/main" id="{1F0A1E1F-449C-3442-C4E5-031C31D88946}"/>
                </a:ext>
              </a:extLst>
            </p:cNvPr>
            <p:cNvSpPr/>
            <p:nvPr/>
          </p:nvSpPr>
          <p:spPr>
            <a:xfrm>
              <a:off x="10059928" y="3557018"/>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453DD17A-32D7-0C46-35C3-C3426E5E94C2}"/>
                </a:ext>
              </a:extLst>
            </p:cNvPr>
            <p:cNvSpPr/>
            <p:nvPr/>
          </p:nvSpPr>
          <p:spPr>
            <a:xfrm>
              <a:off x="6096000" y="3118849"/>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82">
              <a:extLst>
                <a:ext uri="{FF2B5EF4-FFF2-40B4-BE49-F238E27FC236}">
                  <a16:creationId xmlns:a16="http://schemas.microsoft.com/office/drawing/2014/main" id="{C1C5238E-DE67-051A-8DD0-C262E47BF439}"/>
                </a:ext>
              </a:extLst>
            </p:cNvPr>
            <p:cNvSpPr/>
            <p:nvPr/>
          </p:nvSpPr>
          <p:spPr>
            <a:xfrm>
              <a:off x="6536435" y="3118849"/>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Rounded Corners 83">
              <a:extLst>
                <a:ext uri="{FF2B5EF4-FFF2-40B4-BE49-F238E27FC236}">
                  <a16:creationId xmlns:a16="http://schemas.microsoft.com/office/drawing/2014/main" id="{FED197D5-7B9B-2844-5D18-655102CF9E56}"/>
                </a:ext>
              </a:extLst>
            </p:cNvPr>
            <p:cNvSpPr/>
            <p:nvPr/>
          </p:nvSpPr>
          <p:spPr>
            <a:xfrm>
              <a:off x="6976873" y="3118849"/>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Rounded Corners 84">
              <a:extLst>
                <a:ext uri="{FF2B5EF4-FFF2-40B4-BE49-F238E27FC236}">
                  <a16:creationId xmlns:a16="http://schemas.microsoft.com/office/drawing/2014/main" id="{E9E9D4DE-4DAB-A36C-9AB9-944FDF9AC773}"/>
                </a:ext>
              </a:extLst>
            </p:cNvPr>
            <p:cNvSpPr/>
            <p:nvPr/>
          </p:nvSpPr>
          <p:spPr>
            <a:xfrm>
              <a:off x="7417310" y="3118849"/>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Rounded Corners 85">
              <a:extLst>
                <a:ext uri="{FF2B5EF4-FFF2-40B4-BE49-F238E27FC236}">
                  <a16:creationId xmlns:a16="http://schemas.microsoft.com/office/drawing/2014/main" id="{635D9BB8-3DF2-5332-E5DB-D4DD8DFD98E8}"/>
                </a:ext>
              </a:extLst>
            </p:cNvPr>
            <p:cNvSpPr/>
            <p:nvPr/>
          </p:nvSpPr>
          <p:spPr>
            <a:xfrm>
              <a:off x="7857749" y="3118849"/>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3D12BEDF-1A42-E2F2-F98B-E5F58142822F}"/>
                </a:ext>
              </a:extLst>
            </p:cNvPr>
            <p:cNvSpPr/>
            <p:nvPr/>
          </p:nvSpPr>
          <p:spPr>
            <a:xfrm>
              <a:off x="8298183" y="3118849"/>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27735AB7-7E30-D7F4-8025-10586F742944}"/>
                </a:ext>
              </a:extLst>
            </p:cNvPr>
            <p:cNvSpPr/>
            <p:nvPr/>
          </p:nvSpPr>
          <p:spPr>
            <a:xfrm>
              <a:off x="8738618" y="3118849"/>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Rounded Corners 88">
              <a:extLst>
                <a:ext uri="{FF2B5EF4-FFF2-40B4-BE49-F238E27FC236}">
                  <a16:creationId xmlns:a16="http://schemas.microsoft.com/office/drawing/2014/main" id="{D74A786E-2E67-B7F4-CC72-C6EAED3A1076}"/>
                </a:ext>
              </a:extLst>
            </p:cNvPr>
            <p:cNvSpPr/>
            <p:nvPr/>
          </p:nvSpPr>
          <p:spPr>
            <a:xfrm>
              <a:off x="9179056" y="3118849"/>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ectangle: Rounded Corners 89">
              <a:extLst>
                <a:ext uri="{FF2B5EF4-FFF2-40B4-BE49-F238E27FC236}">
                  <a16:creationId xmlns:a16="http://schemas.microsoft.com/office/drawing/2014/main" id="{626C3FAA-5BB0-05C9-5B24-3BAB24CB04E5}"/>
                </a:ext>
              </a:extLst>
            </p:cNvPr>
            <p:cNvSpPr/>
            <p:nvPr/>
          </p:nvSpPr>
          <p:spPr>
            <a:xfrm>
              <a:off x="9619491" y="3118849"/>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ectangle: Rounded Corners 90">
              <a:extLst>
                <a:ext uri="{FF2B5EF4-FFF2-40B4-BE49-F238E27FC236}">
                  <a16:creationId xmlns:a16="http://schemas.microsoft.com/office/drawing/2014/main" id="{59DA969D-5F4B-F8F8-C3D9-4CEE9732984E}"/>
                </a:ext>
              </a:extLst>
            </p:cNvPr>
            <p:cNvSpPr/>
            <p:nvPr/>
          </p:nvSpPr>
          <p:spPr>
            <a:xfrm>
              <a:off x="10059928" y="3118849"/>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ectangle: Rounded Corners 91">
              <a:extLst>
                <a:ext uri="{FF2B5EF4-FFF2-40B4-BE49-F238E27FC236}">
                  <a16:creationId xmlns:a16="http://schemas.microsoft.com/office/drawing/2014/main" id="{7F531695-D3F4-0BD3-FE72-599441BDA246}"/>
                </a:ext>
              </a:extLst>
            </p:cNvPr>
            <p:cNvSpPr/>
            <p:nvPr/>
          </p:nvSpPr>
          <p:spPr>
            <a:xfrm>
              <a:off x="6096000" y="2680682"/>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Rounded Corners 92">
              <a:extLst>
                <a:ext uri="{FF2B5EF4-FFF2-40B4-BE49-F238E27FC236}">
                  <a16:creationId xmlns:a16="http://schemas.microsoft.com/office/drawing/2014/main" id="{7D8D2157-8774-9FE6-4A23-91B6F6C229FD}"/>
                </a:ext>
              </a:extLst>
            </p:cNvPr>
            <p:cNvSpPr/>
            <p:nvPr/>
          </p:nvSpPr>
          <p:spPr>
            <a:xfrm>
              <a:off x="6536435" y="2680682"/>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Rounded Corners 93">
              <a:extLst>
                <a:ext uri="{FF2B5EF4-FFF2-40B4-BE49-F238E27FC236}">
                  <a16:creationId xmlns:a16="http://schemas.microsoft.com/office/drawing/2014/main" id="{97768EB5-9D6A-9690-12CA-A7B2B250D82C}"/>
                </a:ext>
              </a:extLst>
            </p:cNvPr>
            <p:cNvSpPr/>
            <p:nvPr/>
          </p:nvSpPr>
          <p:spPr>
            <a:xfrm>
              <a:off x="6976873" y="2680682"/>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Rounded Corners 94">
              <a:extLst>
                <a:ext uri="{FF2B5EF4-FFF2-40B4-BE49-F238E27FC236}">
                  <a16:creationId xmlns:a16="http://schemas.microsoft.com/office/drawing/2014/main" id="{06927A44-1143-4A04-C705-215BCB358C51}"/>
                </a:ext>
              </a:extLst>
            </p:cNvPr>
            <p:cNvSpPr/>
            <p:nvPr/>
          </p:nvSpPr>
          <p:spPr>
            <a:xfrm>
              <a:off x="7417310" y="2680682"/>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Rounded Corners 95">
              <a:extLst>
                <a:ext uri="{FF2B5EF4-FFF2-40B4-BE49-F238E27FC236}">
                  <a16:creationId xmlns:a16="http://schemas.microsoft.com/office/drawing/2014/main" id="{1E63909C-45C9-21BA-C808-4AAC3C243200}"/>
                </a:ext>
              </a:extLst>
            </p:cNvPr>
            <p:cNvSpPr/>
            <p:nvPr/>
          </p:nvSpPr>
          <p:spPr>
            <a:xfrm>
              <a:off x="7857749" y="2680682"/>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Rounded Corners 96">
              <a:extLst>
                <a:ext uri="{FF2B5EF4-FFF2-40B4-BE49-F238E27FC236}">
                  <a16:creationId xmlns:a16="http://schemas.microsoft.com/office/drawing/2014/main" id="{FEC2D75B-AE87-A073-F956-2AA7A15EB1F4}"/>
                </a:ext>
              </a:extLst>
            </p:cNvPr>
            <p:cNvSpPr/>
            <p:nvPr/>
          </p:nvSpPr>
          <p:spPr>
            <a:xfrm>
              <a:off x="8298183" y="2680682"/>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Rounded Corners 97">
              <a:extLst>
                <a:ext uri="{FF2B5EF4-FFF2-40B4-BE49-F238E27FC236}">
                  <a16:creationId xmlns:a16="http://schemas.microsoft.com/office/drawing/2014/main" id="{664BDE4E-E763-116E-9A42-01F9D0445F38}"/>
                </a:ext>
              </a:extLst>
            </p:cNvPr>
            <p:cNvSpPr/>
            <p:nvPr/>
          </p:nvSpPr>
          <p:spPr>
            <a:xfrm>
              <a:off x="8738618" y="2680682"/>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Rounded Corners 98">
              <a:extLst>
                <a:ext uri="{FF2B5EF4-FFF2-40B4-BE49-F238E27FC236}">
                  <a16:creationId xmlns:a16="http://schemas.microsoft.com/office/drawing/2014/main" id="{2AE48618-3F57-5362-0BC3-E6C1F33AC26D}"/>
                </a:ext>
              </a:extLst>
            </p:cNvPr>
            <p:cNvSpPr/>
            <p:nvPr/>
          </p:nvSpPr>
          <p:spPr>
            <a:xfrm>
              <a:off x="9179056" y="2680682"/>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Rounded Corners 99">
              <a:extLst>
                <a:ext uri="{FF2B5EF4-FFF2-40B4-BE49-F238E27FC236}">
                  <a16:creationId xmlns:a16="http://schemas.microsoft.com/office/drawing/2014/main" id="{8C432135-676A-6309-0A29-471D2471683B}"/>
                </a:ext>
              </a:extLst>
            </p:cNvPr>
            <p:cNvSpPr/>
            <p:nvPr/>
          </p:nvSpPr>
          <p:spPr>
            <a:xfrm>
              <a:off x="9619491" y="2680682"/>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Rounded Corners 100">
              <a:extLst>
                <a:ext uri="{FF2B5EF4-FFF2-40B4-BE49-F238E27FC236}">
                  <a16:creationId xmlns:a16="http://schemas.microsoft.com/office/drawing/2014/main" id="{5DCD70BF-81F3-8AFF-618F-2D0C7A6F2693}"/>
                </a:ext>
              </a:extLst>
            </p:cNvPr>
            <p:cNvSpPr/>
            <p:nvPr/>
          </p:nvSpPr>
          <p:spPr>
            <a:xfrm>
              <a:off x="10059928" y="2680682"/>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Rounded Corners 101">
              <a:extLst>
                <a:ext uri="{FF2B5EF4-FFF2-40B4-BE49-F238E27FC236}">
                  <a16:creationId xmlns:a16="http://schemas.microsoft.com/office/drawing/2014/main" id="{652A51DF-AD52-2406-6089-C383C5875424}"/>
                </a:ext>
              </a:extLst>
            </p:cNvPr>
            <p:cNvSpPr/>
            <p:nvPr/>
          </p:nvSpPr>
          <p:spPr>
            <a:xfrm>
              <a:off x="6096000" y="2242513"/>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Rounded Corners 102">
              <a:extLst>
                <a:ext uri="{FF2B5EF4-FFF2-40B4-BE49-F238E27FC236}">
                  <a16:creationId xmlns:a16="http://schemas.microsoft.com/office/drawing/2014/main" id="{56B9448E-8400-0AD1-7FA9-399B9EDE2794}"/>
                </a:ext>
              </a:extLst>
            </p:cNvPr>
            <p:cNvSpPr/>
            <p:nvPr/>
          </p:nvSpPr>
          <p:spPr>
            <a:xfrm>
              <a:off x="6536435" y="2242513"/>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Rounded Corners 103">
              <a:extLst>
                <a:ext uri="{FF2B5EF4-FFF2-40B4-BE49-F238E27FC236}">
                  <a16:creationId xmlns:a16="http://schemas.microsoft.com/office/drawing/2014/main" id="{3CDADCF0-DA13-38FE-83EA-837E132D0CE8}"/>
                </a:ext>
              </a:extLst>
            </p:cNvPr>
            <p:cNvSpPr/>
            <p:nvPr/>
          </p:nvSpPr>
          <p:spPr>
            <a:xfrm>
              <a:off x="6976873" y="2242513"/>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Rounded Corners 104">
              <a:extLst>
                <a:ext uri="{FF2B5EF4-FFF2-40B4-BE49-F238E27FC236}">
                  <a16:creationId xmlns:a16="http://schemas.microsoft.com/office/drawing/2014/main" id="{D8E29BB0-76BC-B597-C6B6-CF95D17AA056}"/>
                </a:ext>
              </a:extLst>
            </p:cNvPr>
            <p:cNvSpPr/>
            <p:nvPr/>
          </p:nvSpPr>
          <p:spPr>
            <a:xfrm>
              <a:off x="7417310" y="2242513"/>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Rounded Corners 105">
              <a:extLst>
                <a:ext uri="{FF2B5EF4-FFF2-40B4-BE49-F238E27FC236}">
                  <a16:creationId xmlns:a16="http://schemas.microsoft.com/office/drawing/2014/main" id="{590D91BB-DF6E-3A42-6034-29B6B5891916}"/>
                </a:ext>
              </a:extLst>
            </p:cNvPr>
            <p:cNvSpPr/>
            <p:nvPr/>
          </p:nvSpPr>
          <p:spPr>
            <a:xfrm>
              <a:off x="7857749" y="2242513"/>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Rounded Corners 106">
              <a:extLst>
                <a:ext uri="{FF2B5EF4-FFF2-40B4-BE49-F238E27FC236}">
                  <a16:creationId xmlns:a16="http://schemas.microsoft.com/office/drawing/2014/main" id="{3A900ABE-6662-0AE5-712E-6A2BF2E893EC}"/>
                </a:ext>
              </a:extLst>
            </p:cNvPr>
            <p:cNvSpPr/>
            <p:nvPr/>
          </p:nvSpPr>
          <p:spPr>
            <a:xfrm>
              <a:off x="8298183" y="2242513"/>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Rounded Corners 107">
              <a:extLst>
                <a:ext uri="{FF2B5EF4-FFF2-40B4-BE49-F238E27FC236}">
                  <a16:creationId xmlns:a16="http://schemas.microsoft.com/office/drawing/2014/main" id="{2CD72A19-DEFD-2610-A6C2-35CAB12A8D70}"/>
                </a:ext>
              </a:extLst>
            </p:cNvPr>
            <p:cNvSpPr/>
            <p:nvPr/>
          </p:nvSpPr>
          <p:spPr>
            <a:xfrm>
              <a:off x="8738618" y="2242513"/>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Rounded Corners 108">
              <a:extLst>
                <a:ext uri="{FF2B5EF4-FFF2-40B4-BE49-F238E27FC236}">
                  <a16:creationId xmlns:a16="http://schemas.microsoft.com/office/drawing/2014/main" id="{B978BE33-3D5D-4DC3-C7C3-0E4235A06ECA}"/>
                </a:ext>
              </a:extLst>
            </p:cNvPr>
            <p:cNvSpPr/>
            <p:nvPr/>
          </p:nvSpPr>
          <p:spPr>
            <a:xfrm>
              <a:off x="9179056" y="2242513"/>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Rounded Corners 109">
              <a:extLst>
                <a:ext uri="{FF2B5EF4-FFF2-40B4-BE49-F238E27FC236}">
                  <a16:creationId xmlns:a16="http://schemas.microsoft.com/office/drawing/2014/main" id="{3AAF0D91-1CE6-FAEF-0D6E-4CE76554C6D9}"/>
                </a:ext>
              </a:extLst>
            </p:cNvPr>
            <p:cNvSpPr/>
            <p:nvPr/>
          </p:nvSpPr>
          <p:spPr>
            <a:xfrm>
              <a:off x="9619491" y="2242513"/>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Rounded Corners 110">
              <a:extLst>
                <a:ext uri="{FF2B5EF4-FFF2-40B4-BE49-F238E27FC236}">
                  <a16:creationId xmlns:a16="http://schemas.microsoft.com/office/drawing/2014/main" id="{FBA05BBD-8E47-3E95-29DE-CAF64373C361}"/>
                </a:ext>
              </a:extLst>
            </p:cNvPr>
            <p:cNvSpPr/>
            <p:nvPr/>
          </p:nvSpPr>
          <p:spPr>
            <a:xfrm>
              <a:off x="10059928" y="2242513"/>
              <a:ext cx="384886" cy="384888"/>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1" name="Picture Placeholder 120">
            <a:extLst>
              <a:ext uri="{FF2B5EF4-FFF2-40B4-BE49-F238E27FC236}">
                <a16:creationId xmlns:a16="http://schemas.microsoft.com/office/drawing/2014/main" id="{7BF38777-33A8-0C2F-E35B-715190228095}"/>
              </a:ext>
            </a:extLst>
          </p:cNvPr>
          <p:cNvSpPr>
            <a:spLocks noGrp="1"/>
          </p:cNvSpPr>
          <p:nvPr>
            <p:ph type="pic" sz="quarter" idx="13"/>
          </p:nvPr>
        </p:nvSpPr>
        <p:spPr/>
        <p:txBody>
          <a:bodyPr/>
          <a:lstStyle/>
          <a:p>
            <a:endParaRPr lang="en-IN"/>
          </a:p>
        </p:txBody>
      </p:sp>
    </p:spTree>
    <p:extLst>
      <p:ext uri="{BB962C8B-B14F-4D97-AF65-F5344CB8AC3E}">
        <p14:creationId xmlns:p14="http://schemas.microsoft.com/office/powerpoint/2010/main" val="1953138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156FA41-4774-1132-2874-636F51B0A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414463"/>
            <a:ext cx="716280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397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andidate Profile PowerPoint Template">
            <a:extLst>
              <a:ext uri="{FF2B5EF4-FFF2-40B4-BE49-F238E27FC236}">
                <a16:creationId xmlns:a16="http://schemas.microsoft.com/office/drawing/2014/main" id="{38D277DB-D96F-DBE3-C6F7-E384BF634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47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holding a computer&#10;&#10;Description automatically generated">
            <a:extLst>
              <a:ext uri="{FF2B5EF4-FFF2-40B4-BE49-F238E27FC236}">
                <a16:creationId xmlns:a16="http://schemas.microsoft.com/office/drawing/2014/main" id="{DBB146CA-0B88-9D77-CEF8-C470565B16A8}"/>
              </a:ext>
            </a:extLst>
          </p:cNvPr>
          <p:cNvPicPr>
            <a:picLocks noGrp="1" noChangeAspect="1"/>
          </p:cNvPicPr>
          <p:nvPr>
            <p:ph type="pic" sz="quarter" idx="13"/>
          </p:nvPr>
        </p:nvPicPr>
        <p:blipFill rotWithShape="1">
          <a:blip r:embed="rId2">
            <a:grayscl/>
            <a:extLst>
              <a:ext uri="{28A0092B-C50C-407E-A947-70E740481C1C}">
                <a14:useLocalDpi xmlns:a14="http://schemas.microsoft.com/office/drawing/2010/main" val="0"/>
              </a:ext>
            </a:extLst>
          </a:blip>
          <a:srcRect l="16507" t="9883" r="34314" b="40938"/>
          <a:stretch/>
        </p:blipFill>
        <p:spPr>
          <a:xfrm>
            <a:off x="4058301" y="2098919"/>
            <a:ext cx="2597150" cy="2597150"/>
          </a:xfrm>
        </p:spPr>
      </p:pic>
    </p:spTree>
    <p:extLst>
      <p:ext uri="{BB962C8B-B14F-4D97-AF65-F5344CB8AC3E}">
        <p14:creationId xmlns:p14="http://schemas.microsoft.com/office/powerpoint/2010/main" val="3304293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55FDF7-1B83-391B-2BE3-5DDC904F651B}"/>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5600" kern="1200">
                <a:solidFill>
                  <a:schemeClr val="bg1"/>
                </a:solidFill>
                <a:latin typeface="+mj-lt"/>
                <a:ea typeface="+mj-ea"/>
                <a:cs typeface="+mj-cs"/>
              </a:rPr>
              <a:t>Waffle Chart</a:t>
            </a:r>
          </a:p>
        </p:txBody>
      </p:sp>
      <p:pic>
        <p:nvPicPr>
          <p:cNvPr id="1026" name="Picture 2" descr="Round Waffle Chart with Silhouettes for ...">
            <a:extLst>
              <a:ext uri="{FF2B5EF4-FFF2-40B4-BE49-F238E27FC236}">
                <a16:creationId xmlns:a16="http://schemas.microsoft.com/office/drawing/2014/main" id="{6C480CD1-DFC7-DD89-69E6-23A04C433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970"/>
          <a:stretch/>
        </p:blipFill>
        <p:spPr bwMode="auto">
          <a:xfrm>
            <a:off x="682631" y="76200"/>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How to Create a Waffle Chart in Excel">
            <a:extLst>
              <a:ext uri="{FF2B5EF4-FFF2-40B4-BE49-F238E27FC236}">
                <a16:creationId xmlns:a16="http://schemas.microsoft.com/office/drawing/2014/main" id="{C472241F-FB43-7002-E3DE-11A4FD352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356" r="1" b="11349"/>
          <a:stretch/>
        </p:blipFill>
        <p:spPr bwMode="auto">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036" name="Freeform: Shape 103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4900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miling at camera&#10;&#10;Description automatically generated">
            <a:extLst>
              <a:ext uri="{FF2B5EF4-FFF2-40B4-BE49-F238E27FC236}">
                <a16:creationId xmlns:a16="http://schemas.microsoft.com/office/drawing/2014/main" id="{BC764C9B-AD7F-C29C-FA57-D36D362ADE27}"/>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3318" t="11407" r="30470" b="32381"/>
          <a:stretch/>
        </p:blipFill>
        <p:spPr>
          <a:xfrm>
            <a:off x="431800" y="1812925"/>
            <a:ext cx="2668588" cy="2668588"/>
          </a:xfrm>
        </p:spPr>
      </p:pic>
      <p:pic>
        <p:nvPicPr>
          <p:cNvPr id="9" name="Picture Placeholder 8" descr="A person in a suit and bow tie&#10;&#10;Description automatically generated">
            <a:extLst>
              <a:ext uri="{FF2B5EF4-FFF2-40B4-BE49-F238E27FC236}">
                <a16:creationId xmlns:a16="http://schemas.microsoft.com/office/drawing/2014/main" id="{4FE4905A-4641-8AF4-537B-CB9B9A45B519}"/>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3414" t="9931" r="27790" b="36364"/>
          <a:stretch/>
        </p:blipFill>
        <p:spPr>
          <a:xfrm>
            <a:off x="3687112" y="1812925"/>
            <a:ext cx="2921512" cy="2668587"/>
          </a:xfrm>
        </p:spPr>
      </p:pic>
    </p:spTree>
    <p:extLst>
      <p:ext uri="{BB962C8B-B14F-4D97-AF65-F5344CB8AC3E}">
        <p14:creationId xmlns:p14="http://schemas.microsoft.com/office/powerpoint/2010/main" val="3896611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Resume Professional Detailed PowerPoint Template &amp; Google Slides Theme">
            <a:extLst>
              <a:ext uri="{FF2B5EF4-FFF2-40B4-BE49-F238E27FC236}">
                <a16:creationId xmlns:a16="http://schemas.microsoft.com/office/drawing/2014/main" id="{D1A056DC-1F4A-BB6C-BB78-B2815872C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375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Employee Resume PowerPoint Template 8 &amp; Google Slides Theme">
            <a:extLst>
              <a:ext uri="{FF2B5EF4-FFF2-40B4-BE49-F238E27FC236}">
                <a16:creationId xmlns:a16="http://schemas.microsoft.com/office/drawing/2014/main" id="{E57AAE45-6851-451C-F691-45C2BE84F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646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alent Profile PowerPoint Slide">
            <a:extLst>
              <a:ext uri="{FF2B5EF4-FFF2-40B4-BE49-F238E27FC236}">
                <a16:creationId xmlns:a16="http://schemas.microsoft.com/office/drawing/2014/main" id="{5A5E4A6E-F7D1-4FD4-22ED-B58C5EA78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077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265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Create a Waffle Chart in Excel">
            <a:extLst>
              <a:ext uri="{FF2B5EF4-FFF2-40B4-BE49-F238E27FC236}">
                <a16:creationId xmlns:a16="http://schemas.microsoft.com/office/drawing/2014/main" id="{E9EBBBB8-F26B-1244-2639-D2FE873FC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023110"/>
            <a:ext cx="2257425" cy="2019300"/>
          </a:xfrm>
          <a:prstGeom prst="rect">
            <a:avLst/>
          </a:prstGeom>
          <a:noFill/>
          <a:extLst>
            <a:ext uri="{909E8E84-426E-40DD-AFC4-6F175D3DCCD1}">
              <a14:hiddenFill xmlns:a14="http://schemas.microsoft.com/office/drawing/2010/main">
                <a:solidFill>
                  <a:srgbClr val="FFFFFF"/>
                </a:solidFill>
              </a14:hiddenFill>
            </a:ext>
          </a:extLst>
        </p:spPr>
      </p:pic>
      <p:grpSp>
        <p:nvGrpSpPr>
          <p:cNvPr id="2268" name="Group 2267">
            <a:extLst>
              <a:ext uri="{FF2B5EF4-FFF2-40B4-BE49-F238E27FC236}">
                <a16:creationId xmlns:a16="http://schemas.microsoft.com/office/drawing/2014/main" id="{FF696856-83A6-F0C1-C437-901C51BA59B7}"/>
              </a:ext>
            </a:extLst>
          </p:cNvPr>
          <p:cNvGrpSpPr/>
          <p:nvPr/>
        </p:nvGrpSpPr>
        <p:grpSpPr>
          <a:xfrm>
            <a:off x="4435814" y="4275584"/>
            <a:ext cx="1037886" cy="1033015"/>
            <a:chOff x="4435814" y="4275584"/>
            <a:chExt cx="1037886" cy="1033015"/>
          </a:xfrm>
        </p:grpSpPr>
        <p:sp>
          <p:nvSpPr>
            <p:cNvPr id="2155" name="Rectangle: Rounded Corners 2154">
              <a:extLst>
                <a:ext uri="{FF2B5EF4-FFF2-40B4-BE49-F238E27FC236}">
                  <a16:creationId xmlns:a16="http://schemas.microsoft.com/office/drawing/2014/main" id="{2E9C9838-F44E-FBDC-4089-9D3A8C7C814C}"/>
                </a:ext>
              </a:extLst>
            </p:cNvPr>
            <p:cNvSpPr/>
            <p:nvPr/>
          </p:nvSpPr>
          <p:spPr>
            <a:xfrm>
              <a:off x="4435814" y="5216742"/>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56" name="Rectangle: Rounded Corners 2155">
              <a:extLst>
                <a:ext uri="{FF2B5EF4-FFF2-40B4-BE49-F238E27FC236}">
                  <a16:creationId xmlns:a16="http://schemas.microsoft.com/office/drawing/2014/main" id="{48743571-E420-951D-05C1-28FB66021E50}"/>
                </a:ext>
              </a:extLst>
            </p:cNvPr>
            <p:cNvSpPr/>
            <p:nvPr/>
          </p:nvSpPr>
          <p:spPr>
            <a:xfrm>
              <a:off x="4540928" y="5216742"/>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57" name="Rectangle: Rounded Corners 2156">
              <a:extLst>
                <a:ext uri="{FF2B5EF4-FFF2-40B4-BE49-F238E27FC236}">
                  <a16:creationId xmlns:a16="http://schemas.microsoft.com/office/drawing/2014/main" id="{69A92A62-A38E-5295-4472-14599865B2E3}"/>
                </a:ext>
              </a:extLst>
            </p:cNvPr>
            <p:cNvSpPr/>
            <p:nvPr/>
          </p:nvSpPr>
          <p:spPr>
            <a:xfrm>
              <a:off x="4646043" y="5216742"/>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58" name="Rectangle: Rounded Corners 2157">
              <a:extLst>
                <a:ext uri="{FF2B5EF4-FFF2-40B4-BE49-F238E27FC236}">
                  <a16:creationId xmlns:a16="http://schemas.microsoft.com/office/drawing/2014/main" id="{F4078ABB-9239-BBB6-1AB1-816058406728}"/>
                </a:ext>
              </a:extLst>
            </p:cNvPr>
            <p:cNvSpPr/>
            <p:nvPr/>
          </p:nvSpPr>
          <p:spPr>
            <a:xfrm>
              <a:off x="4751157" y="5216742"/>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59" name="Rectangle: Rounded Corners 2158">
              <a:extLst>
                <a:ext uri="{FF2B5EF4-FFF2-40B4-BE49-F238E27FC236}">
                  <a16:creationId xmlns:a16="http://schemas.microsoft.com/office/drawing/2014/main" id="{87CAB510-FAA7-C3F8-F388-0E9CB0E95B4F}"/>
                </a:ext>
              </a:extLst>
            </p:cNvPr>
            <p:cNvSpPr/>
            <p:nvPr/>
          </p:nvSpPr>
          <p:spPr>
            <a:xfrm>
              <a:off x="4856272" y="5216742"/>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0" name="Rectangle: Rounded Corners 2159">
              <a:extLst>
                <a:ext uri="{FF2B5EF4-FFF2-40B4-BE49-F238E27FC236}">
                  <a16:creationId xmlns:a16="http://schemas.microsoft.com/office/drawing/2014/main" id="{4CC20B40-FBEB-E9CE-CF9F-ED282FE00F68}"/>
                </a:ext>
              </a:extLst>
            </p:cNvPr>
            <p:cNvSpPr/>
            <p:nvPr/>
          </p:nvSpPr>
          <p:spPr>
            <a:xfrm>
              <a:off x="4961386" y="5216742"/>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1" name="Rectangle: Rounded Corners 2160">
              <a:extLst>
                <a:ext uri="{FF2B5EF4-FFF2-40B4-BE49-F238E27FC236}">
                  <a16:creationId xmlns:a16="http://schemas.microsoft.com/office/drawing/2014/main" id="{A6FD26A1-1EF3-43A8-91E6-624E199BC027}"/>
                </a:ext>
              </a:extLst>
            </p:cNvPr>
            <p:cNvSpPr/>
            <p:nvPr/>
          </p:nvSpPr>
          <p:spPr>
            <a:xfrm>
              <a:off x="5066500" y="5216742"/>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2" name="Rectangle: Rounded Corners 2161">
              <a:extLst>
                <a:ext uri="{FF2B5EF4-FFF2-40B4-BE49-F238E27FC236}">
                  <a16:creationId xmlns:a16="http://schemas.microsoft.com/office/drawing/2014/main" id="{7C046647-B146-53F8-13D2-F62452FDA5D1}"/>
                </a:ext>
              </a:extLst>
            </p:cNvPr>
            <p:cNvSpPr/>
            <p:nvPr/>
          </p:nvSpPr>
          <p:spPr>
            <a:xfrm>
              <a:off x="5171615" y="5216742"/>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3" name="Rectangle: Rounded Corners 2162">
              <a:extLst>
                <a:ext uri="{FF2B5EF4-FFF2-40B4-BE49-F238E27FC236}">
                  <a16:creationId xmlns:a16="http://schemas.microsoft.com/office/drawing/2014/main" id="{58267EC0-AB7B-0B3C-1A3A-85BAA0E1A1BE}"/>
                </a:ext>
              </a:extLst>
            </p:cNvPr>
            <p:cNvSpPr/>
            <p:nvPr/>
          </p:nvSpPr>
          <p:spPr>
            <a:xfrm>
              <a:off x="5276729" y="5216742"/>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4" name="Rectangle: Rounded Corners 2163">
              <a:extLst>
                <a:ext uri="{FF2B5EF4-FFF2-40B4-BE49-F238E27FC236}">
                  <a16:creationId xmlns:a16="http://schemas.microsoft.com/office/drawing/2014/main" id="{3650DE19-B07E-F104-E52F-6096CD25EB8B}"/>
                </a:ext>
              </a:extLst>
            </p:cNvPr>
            <p:cNvSpPr/>
            <p:nvPr/>
          </p:nvSpPr>
          <p:spPr>
            <a:xfrm>
              <a:off x="5381843" y="5216742"/>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7" name="Rectangle: Rounded Corners 2166">
              <a:extLst>
                <a:ext uri="{FF2B5EF4-FFF2-40B4-BE49-F238E27FC236}">
                  <a16:creationId xmlns:a16="http://schemas.microsoft.com/office/drawing/2014/main" id="{0FFA5130-9104-50C3-2243-27922214C6E8}"/>
                </a:ext>
              </a:extLst>
            </p:cNvPr>
            <p:cNvSpPr/>
            <p:nvPr/>
          </p:nvSpPr>
          <p:spPr>
            <a:xfrm>
              <a:off x="4435814" y="5112169"/>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8" name="Rectangle: Rounded Corners 2167">
              <a:extLst>
                <a:ext uri="{FF2B5EF4-FFF2-40B4-BE49-F238E27FC236}">
                  <a16:creationId xmlns:a16="http://schemas.microsoft.com/office/drawing/2014/main" id="{31BB4730-97C0-F154-A737-3DB302F00EDD}"/>
                </a:ext>
              </a:extLst>
            </p:cNvPr>
            <p:cNvSpPr/>
            <p:nvPr/>
          </p:nvSpPr>
          <p:spPr>
            <a:xfrm>
              <a:off x="4540928" y="5112169"/>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9" name="Rectangle: Rounded Corners 2168">
              <a:extLst>
                <a:ext uri="{FF2B5EF4-FFF2-40B4-BE49-F238E27FC236}">
                  <a16:creationId xmlns:a16="http://schemas.microsoft.com/office/drawing/2014/main" id="{9447B95D-B34E-B810-1859-40E89D85440B}"/>
                </a:ext>
              </a:extLst>
            </p:cNvPr>
            <p:cNvSpPr/>
            <p:nvPr/>
          </p:nvSpPr>
          <p:spPr>
            <a:xfrm>
              <a:off x="4646043" y="5112169"/>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0" name="Rectangle: Rounded Corners 2169">
              <a:extLst>
                <a:ext uri="{FF2B5EF4-FFF2-40B4-BE49-F238E27FC236}">
                  <a16:creationId xmlns:a16="http://schemas.microsoft.com/office/drawing/2014/main" id="{DB6CC8D9-248A-CDAD-36D6-FEA1D775BEBB}"/>
                </a:ext>
              </a:extLst>
            </p:cNvPr>
            <p:cNvSpPr/>
            <p:nvPr/>
          </p:nvSpPr>
          <p:spPr>
            <a:xfrm>
              <a:off x="4751157" y="5112169"/>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1" name="Rectangle: Rounded Corners 2170">
              <a:extLst>
                <a:ext uri="{FF2B5EF4-FFF2-40B4-BE49-F238E27FC236}">
                  <a16:creationId xmlns:a16="http://schemas.microsoft.com/office/drawing/2014/main" id="{6A9D1056-7688-CF91-C1A5-3880A1C5F8A5}"/>
                </a:ext>
              </a:extLst>
            </p:cNvPr>
            <p:cNvSpPr/>
            <p:nvPr/>
          </p:nvSpPr>
          <p:spPr>
            <a:xfrm>
              <a:off x="4856272" y="5112169"/>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2" name="Rectangle: Rounded Corners 2171">
              <a:extLst>
                <a:ext uri="{FF2B5EF4-FFF2-40B4-BE49-F238E27FC236}">
                  <a16:creationId xmlns:a16="http://schemas.microsoft.com/office/drawing/2014/main" id="{99E03440-14E2-D007-BD8C-F15B4F3AABE4}"/>
                </a:ext>
              </a:extLst>
            </p:cNvPr>
            <p:cNvSpPr/>
            <p:nvPr/>
          </p:nvSpPr>
          <p:spPr>
            <a:xfrm>
              <a:off x="4961386" y="5112169"/>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3" name="Rectangle: Rounded Corners 2172">
              <a:extLst>
                <a:ext uri="{FF2B5EF4-FFF2-40B4-BE49-F238E27FC236}">
                  <a16:creationId xmlns:a16="http://schemas.microsoft.com/office/drawing/2014/main" id="{37213730-C191-B442-6771-6BF56445B75B}"/>
                </a:ext>
              </a:extLst>
            </p:cNvPr>
            <p:cNvSpPr/>
            <p:nvPr/>
          </p:nvSpPr>
          <p:spPr>
            <a:xfrm>
              <a:off x="5066500" y="5112169"/>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4" name="Rectangle: Rounded Corners 2173">
              <a:extLst>
                <a:ext uri="{FF2B5EF4-FFF2-40B4-BE49-F238E27FC236}">
                  <a16:creationId xmlns:a16="http://schemas.microsoft.com/office/drawing/2014/main" id="{99A2FD23-C64B-89A5-DB5C-BB1294724286}"/>
                </a:ext>
              </a:extLst>
            </p:cNvPr>
            <p:cNvSpPr/>
            <p:nvPr/>
          </p:nvSpPr>
          <p:spPr>
            <a:xfrm>
              <a:off x="5171615" y="5112169"/>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5" name="Rectangle: Rounded Corners 2174">
              <a:extLst>
                <a:ext uri="{FF2B5EF4-FFF2-40B4-BE49-F238E27FC236}">
                  <a16:creationId xmlns:a16="http://schemas.microsoft.com/office/drawing/2014/main" id="{06D0BAA3-E3E6-8DB3-672E-D3A48AF4DBC9}"/>
                </a:ext>
              </a:extLst>
            </p:cNvPr>
            <p:cNvSpPr/>
            <p:nvPr/>
          </p:nvSpPr>
          <p:spPr>
            <a:xfrm>
              <a:off x="5276729" y="5112169"/>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6" name="Rectangle: Rounded Corners 2175">
              <a:extLst>
                <a:ext uri="{FF2B5EF4-FFF2-40B4-BE49-F238E27FC236}">
                  <a16:creationId xmlns:a16="http://schemas.microsoft.com/office/drawing/2014/main" id="{C3D34ADF-FBFB-8F48-47C2-FABA9B1AC602}"/>
                </a:ext>
              </a:extLst>
            </p:cNvPr>
            <p:cNvSpPr/>
            <p:nvPr/>
          </p:nvSpPr>
          <p:spPr>
            <a:xfrm>
              <a:off x="5381843" y="5112169"/>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8" name="Rectangle: Rounded Corners 2177">
              <a:extLst>
                <a:ext uri="{FF2B5EF4-FFF2-40B4-BE49-F238E27FC236}">
                  <a16:creationId xmlns:a16="http://schemas.microsoft.com/office/drawing/2014/main" id="{9A4E7AB8-260A-BF5D-A385-2D21DA7FD97C}"/>
                </a:ext>
              </a:extLst>
            </p:cNvPr>
            <p:cNvSpPr/>
            <p:nvPr/>
          </p:nvSpPr>
          <p:spPr>
            <a:xfrm>
              <a:off x="4435814" y="5007596"/>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9" name="Rectangle: Rounded Corners 2178">
              <a:extLst>
                <a:ext uri="{FF2B5EF4-FFF2-40B4-BE49-F238E27FC236}">
                  <a16:creationId xmlns:a16="http://schemas.microsoft.com/office/drawing/2014/main" id="{9B1FBF1A-CB7F-3828-E139-60C62A340A95}"/>
                </a:ext>
              </a:extLst>
            </p:cNvPr>
            <p:cNvSpPr/>
            <p:nvPr/>
          </p:nvSpPr>
          <p:spPr>
            <a:xfrm>
              <a:off x="4540928" y="5007596"/>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0" name="Rectangle: Rounded Corners 2179">
              <a:extLst>
                <a:ext uri="{FF2B5EF4-FFF2-40B4-BE49-F238E27FC236}">
                  <a16:creationId xmlns:a16="http://schemas.microsoft.com/office/drawing/2014/main" id="{1A3A61E6-85CB-4AF3-8704-FEF21F62335C}"/>
                </a:ext>
              </a:extLst>
            </p:cNvPr>
            <p:cNvSpPr/>
            <p:nvPr/>
          </p:nvSpPr>
          <p:spPr>
            <a:xfrm>
              <a:off x="4646043" y="5007596"/>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1" name="Rectangle: Rounded Corners 2180">
              <a:extLst>
                <a:ext uri="{FF2B5EF4-FFF2-40B4-BE49-F238E27FC236}">
                  <a16:creationId xmlns:a16="http://schemas.microsoft.com/office/drawing/2014/main" id="{E5303125-BD60-9C7C-9976-034CF7F84C34}"/>
                </a:ext>
              </a:extLst>
            </p:cNvPr>
            <p:cNvSpPr/>
            <p:nvPr/>
          </p:nvSpPr>
          <p:spPr>
            <a:xfrm>
              <a:off x="4751157" y="5007596"/>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2" name="Rectangle: Rounded Corners 2181">
              <a:extLst>
                <a:ext uri="{FF2B5EF4-FFF2-40B4-BE49-F238E27FC236}">
                  <a16:creationId xmlns:a16="http://schemas.microsoft.com/office/drawing/2014/main" id="{896F97C0-F083-CFB8-B41E-596615D8502C}"/>
                </a:ext>
              </a:extLst>
            </p:cNvPr>
            <p:cNvSpPr/>
            <p:nvPr/>
          </p:nvSpPr>
          <p:spPr>
            <a:xfrm>
              <a:off x="4856272" y="5007596"/>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3" name="Rectangle: Rounded Corners 2182">
              <a:extLst>
                <a:ext uri="{FF2B5EF4-FFF2-40B4-BE49-F238E27FC236}">
                  <a16:creationId xmlns:a16="http://schemas.microsoft.com/office/drawing/2014/main" id="{4BB00D85-727C-9F9C-630D-7FC310E98DF1}"/>
                </a:ext>
              </a:extLst>
            </p:cNvPr>
            <p:cNvSpPr/>
            <p:nvPr/>
          </p:nvSpPr>
          <p:spPr>
            <a:xfrm>
              <a:off x="4961386" y="5007596"/>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4" name="Rectangle: Rounded Corners 2183">
              <a:extLst>
                <a:ext uri="{FF2B5EF4-FFF2-40B4-BE49-F238E27FC236}">
                  <a16:creationId xmlns:a16="http://schemas.microsoft.com/office/drawing/2014/main" id="{B304FDF1-4597-9D90-EE47-AAED40DC82C8}"/>
                </a:ext>
              </a:extLst>
            </p:cNvPr>
            <p:cNvSpPr/>
            <p:nvPr/>
          </p:nvSpPr>
          <p:spPr>
            <a:xfrm>
              <a:off x="5066500" y="5007596"/>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5" name="Rectangle: Rounded Corners 2184">
              <a:extLst>
                <a:ext uri="{FF2B5EF4-FFF2-40B4-BE49-F238E27FC236}">
                  <a16:creationId xmlns:a16="http://schemas.microsoft.com/office/drawing/2014/main" id="{BA1CBD1B-AD18-9373-F61A-64E6CE9BA853}"/>
                </a:ext>
              </a:extLst>
            </p:cNvPr>
            <p:cNvSpPr/>
            <p:nvPr/>
          </p:nvSpPr>
          <p:spPr>
            <a:xfrm>
              <a:off x="5171615" y="5007596"/>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6" name="Rectangle: Rounded Corners 2185">
              <a:extLst>
                <a:ext uri="{FF2B5EF4-FFF2-40B4-BE49-F238E27FC236}">
                  <a16:creationId xmlns:a16="http://schemas.microsoft.com/office/drawing/2014/main" id="{16ED79D8-5999-05B7-AD15-35700CA7C0AB}"/>
                </a:ext>
              </a:extLst>
            </p:cNvPr>
            <p:cNvSpPr/>
            <p:nvPr/>
          </p:nvSpPr>
          <p:spPr>
            <a:xfrm>
              <a:off x="5276729" y="5007596"/>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7" name="Rectangle: Rounded Corners 2186">
              <a:extLst>
                <a:ext uri="{FF2B5EF4-FFF2-40B4-BE49-F238E27FC236}">
                  <a16:creationId xmlns:a16="http://schemas.microsoft.com/office/drawing/2014/main" id="{636A6983-A616-2991-8A7D-FF76039F20BD}"/>
                </a:ext>
              </a:extLst>
            </p:cNvPr>
            <p:cNvSpPr/>
            <p:nvPr/>
          </p:nvSpPr>
          <p:spPr>
            <a:xfrm>
              <a:off x="5381843" y="5007596"/>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9" name="Rectangle: Rounded Corners 2188">
              <a:extLst>
                <a:ext uri="{FF2B5EF4-FFF2-40B4-BE49-F238E27FC236}">
                  <a16:creationId xmlns:a16="http://schemas.microsoft.com/office/drawing/2014/main" id="{25713F98-F71D-A80B-D817-8FBD53BC4487}"/>
                </a:ext>
              </a:extLst>
            </p:cNvPr>
            <p:cNvSpPr/>
            <p:nvPr/>
          </p:nvSpPr>
          <p:spPr>
            <a:xfrm>
              <a:off x="4435814" y="4903023"/>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0" name="Rectangle: Rounded Corners 2189">
              <a:extLst>
                <a:ext uri="{FF2B5EF4-FFF2-40B4-BE49-F238E27FC236}">
                  <a16:creationId xmlns:a16="http://schemas.microsoft.com/office/drawing/2014/main" id="{906BE559-216B-5AD4-3B46-FD8F8D81914C}"/>
                </a:ext>
              </a:extLst>
            </p:cNvPr>
            <p:cNvSpPr/>
            <p:nvPr/>
          </p:nvSpPr>
          <p:spPr>
            <a:xfrm>
              <a:off x="4540928" y="4903023"/>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1" name="Rectangle: Rounded Corners 2190">
              <a:extLst>
                <a:ext uri="{FF2B5EF4-FFF2-40B4-BE49-F238E27FC236}">
                  <a16:creationId xmlns:a16="http://schemas.microsoft.com/office/drawing/2014/main" id="{22A4A90D-4944-BE2C-4066-C2D1DB5A1CC2}"/>
                </a:ext>
              </a:extLst>
            </p:cNvPr>
            <p:cNvSpPr/>
            <p:nvPr/>
          </p:nvSpPr>
          <p:spPr>
            <a:xfrm>
              <a:off x="4646043" y="4903023"/>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2" name="Rectangle: Rounded Corners 2191">
              <a:extLst>
                <a:ext uri="{FF2B5EF4-FFF2-40B4-BE49-F238E27FC236}">
                  <a16:creationId xmlns:a16="http://schemas.microsoft.com/office/drawing/2014/main" id="{1F0542BE-2849-5BD9-1003-E8575421ACA2}"/>
                </a:ext>
              </a:extLst>
            </p:cNvPr>
            <p:cNvSpPr/>
            <p:nvPr/>
          </p:nvSpPr>
          <p:spPr>
            <a:xfrm>
              <a:off x="4751157" y="4903023"/>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3" name="Rectangle: Rounded Corners 2192">
              <a:extLst>
                <a:ext uri="{FF2B5EF4-FFF2-40B4-BE49-F238E27FC236}">
                  <a16:creationId xmlns:a16="http://schemas.microsoft.com/office/drawing/2014/main" id="{A54A0F4B-96A6-7B59-8163-D7C3C8F7358A}"/>
                </a:ext>
              </a:extLst>
            </p:cNvPr>
            <p:cNvSpPr/>
            <p:nvPr/>
          </p:nvSpPr>
          <p:spPr>
            <a:xfrm>
              <a:off x="4856272" y="4903023"/>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4" name="Rectangle: Rounded Corners 2193">
              <a:extLst>
                <a:ext uri="{FF2B5EF4-FFF2-40B4-BE49-F238E27FC236}">
                  <a16:creationId xmlns:a16="http://schemas.microsoft.com/office/drawing/2014/main" id="{384B38F1-5E91-B026-52BC-E957A51F1011}"/>
                </a:ext>
              </a:extLst>
            </p:cNvPr>
            <p:cNvSpPr/>
            <p:nvPr/>
          </p:nvSpPr>
          <p:spPr>
            <a:xfrm>
              <a:off x="4961386" y="4903023"/>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5" name="Rectangle: Rounded Corners 2194">
              <a:extLst>
                <a:ext uri="{FF2B5EF4-FFF2-40B4-BE49-F238E27FC236}">
                  <a16:creationId xmlns:a16="http://schemas.microsoft.com/office/drawing/2014/main" id="{D5190374-99F1-F6BE-8C6F-0FA286886EF6}"/>
                </a:ext>
              </a:extLst>
            </p:cNvPr>
            <p:cNvSpPr/>
            <p:nvPr/>
          </p:nvSpPr>
          <p:spPr>
            <a:xfrm>
              <a:off x="5066500" y="4903023"/>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6" name="Rectangle: Rounded Corners 2195">
              <a:extLst>
                <a:ext uri="{FF2B5EF4-FFF2-40B4-BE49-F238E27FC236}">
                  <a16:creationId xmlns:a16="http://schemas.microsoft.com/office/drawing/2014/main" id="{3343C204-6A72-6D28-4A61-0A53AD7DF06D}"/>
                </a:ext>
              </a:extLst>
            </p:cNvPr>
            <p:cNvSpPr/>
            <p:nvPr/>
          </p:nvSpPr>
          <p:spPr>
            <a:xfrm>
              <a:off x="5171615" y="4903023"/>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7" name="Rectangle: Rounded Corners 2196">
              <a:extLst>
                <a:ext uri="{FF2B5EF4-FFF2-40B4-BE49-F238E27FC236}">
                  <a16:creationId xmlns:a16="http://schemas.microsoft.com/office/drawing/2014/main" id="{83B07E13-21D7-E347-739E-929403D4E021}"/>
                </a:ext>
              </a:extLst>
            </p:cNvPr>
            <p:cNvSpPr/>
            <p:nvPr/>
          </p:nvSpPr>
          <p:spPr>
            <a:xfrm>
              <a:off x="5276729" y="4903023"/>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8" name="Rectangle: Rounded Corners 2197">
              <a:extLst>
                <a:ext uri="{FF2B5EF4-FFF2-40B4-BE49-F238E27FC236}">
                  <a16:creationId xmlns:a16="http://schemas.microsoft.com/office/drawing/2014/main" id="{C92A3FF4-BE91-EAE0-9C80-475C936BF31D}"/>
                </a:ext>
              </a:extLst>
            </p:cNvPr>
            <p:cNvSpPr/>
            <p:nvPr/>
          </p:nvSpPr>
          <p:spPr>
            <a:xfrm>
              <a:off x="5381843" y="4903023"/>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0" name="Rectangle: Rounded Corners 2199">
              <a:extLst>
                <a:ext uri="{FF2B5EF4-FFF2-40B4-BE49-F238E27FC236}">
                  <a16:creationId xmlns:a16="http://schemas.microsoft.com/office/drawing/2014/main" id="{F20ED452-651F-15BA-B7BC-25EA4BBE1B7D}"/>
                </a:ext>
              </a:extLst>
            </p:cNvPr>
            <p:cNvSpPr/>
            <p:nvPr/>
          </p:nvSpPr>
          <p:spPr>
            <a:xfrm>
              <a:off x="4435814" y="4798450"/>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1" name="Rectangle: Rounded Corners 2200">
              <a:extLst>
                <a:ext uri="{FF2B5EF4-FFF2-40B4-BE49-F238E27FC236}">
                  <a16:creationId xmlns:a16="http://schemas.microsoft.com/office/drawing/2014/main" id="{8CF76658-3DB0-4266-50F4-83224692A91D}"/>
                </a:ext>
              </a:extLst>
            </p:cNvPr>
            <p:cNvSpPr/>
            <p:nvPr/>
          </p:nvSpPr>
          <p:spPr>
            <a:xfrm>
              <a:off x="4540928" y="4798450"/>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2" name="Rectangle: Rounded Corners 2201">
              <a:extLst>
                <a:ext uri="{FF2B5EF4-FFF2-40B4-BE49-F238E27FC236}">
                  <a16:creationId xmlns:a16="http://schemas.microsoft.com/office/drawing/2014/main" id="{E5039A6D-7868-A05C-554A-75E36D4C88A3}"/>
                </a:ext>
              </a:extLst>
            </p:cNvPr>
            <p:cNvSpPr/>
            <p:nvPr/>
          </p:nvSpPr>
          <p:spPr>
            <a:xfrm>
              <a:off x="4646043" y="4798450"/>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3" name="Rectangle: Rounded Corners 2202">
              <a:extLst>
                <a:ext uri="{FF2B5EF4-FFF2-40B4-BE49-F238E27FC236}">
                  <a16:creationId xmlns:a16="http://schemas.microsoft.com/office/drawing/2014/main" id="{5C3CED8B-05B7-0A49-9106-7A673BEFEEDD}"/>
                </a:ext>
              </a:extLst>
            </p:cNvPr>
            <p:cNvSpPr/>
            <p:nvPr/>
          </p:nvSpPr>
          <p:spPr>
            <a:xfrm>
              <a:off x="4751157" y="4798450"/>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4" name="Rectangle: Rounded Corners 2203">
              <a:extLst>
                <a:ext uri="{FF2B5EF4-FFF2-40B4-BE49-F238E27FC236}">
                  <a16:creationId xmlns:a16="http://schemas.microsoft.com/office/drawing/2014/main" id="{618DF682-2178-141A-0A9E-3F92A3350C0A}"/>
                </a:ext>
              </a:extLst>
            </p:cNvPr>
            <p:cNvSpPr/>
            <p:nvPr/>
          </p:nvSpPr>
          <p:spPr>
            <a:xfrm>
              <a:off x="4856272" y="4798450"/>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5" name="Rectangle: Rounded Corners 2204">
              <a:extLst>
                <a:ext uri="{FF2B5EF4-FFF2-40B4-BE49-F238E27FC236}">
                  <a16:creationId xmlns:a16="http://schemas.microsoft.com/office/drawing/2014/main" id="{491DACB6-5AFE-8795-44C1-33521FB5F5C7}"/>
                </a:ext>
              </a:extLst>
            </p:cNvPr>
            <p:cNvSpPr/>
            <p:nvPr/>
          </p:nvSpPr>
          <p:spPr>
            <a:xfrm>
              <a:off x="4961386" y="4798450"/>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6" name="Rectangle: Rounded Corners 2205">
              <a:extLst>
                <a:ext uri="{FF2B5EF4-FFF2-40B4-BE49-F238E27FC236}">
                  <a16:creationId xmlns:a16="http://schemas.microsoft.com/office/drawing/2014/main" id="{7D0E49D7-9C86-8817-A75E-2D5CA65ADE40}"/>
                </a:ext>
              </a:extLst>
            </p:cNvPr>
            <p:cNvSpPr/>
            <p:nvPr/>
          </p:nvSpPr>
          <p:spPr>
            <a:xfrm>
              <a:off x="5066500" y="4798450"/>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7" name="Rectangle: Rounded Corners 2206">
              <a:extLst>
                <a:ext uri="{FF2B5EF4-FFF2-40B4-BE49-F238E27FC236}">
                  <a16:creationId xmlns:a16="http://schemas.microsoft.com/office/drawing/2014/main" id="{2BE487B7-E12D-E3FE-5C0C-384B3AFA34A6}"/>
                </a:ext>
              </a:extLst>
            </p:cNvPr>
            <p:cNvSpPr/>
            <p:nvPr/>
          </p:nvSpPr>
          <p:spPr>
            <a:xfrm>
              <a:off x="5171615" y="4798450"/>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8" name="Rectangle: Rounded Corners 2207">
              <a:extLst>
                <a:ext uri="{FF2B5EF4-FFF2-40B4-BE49-F238E27FC236}">
                  <a16:creationId xmlns:a16="http://schemas.microsoft.com/office/drawing/2014/main" id="{8165DD1A-B8C0-0673-1113-EDB0FDB5A240}"/>
                </a:ext>
              </a:extLst>
            </p:cNvPr>
            <p:cNvSpPr/>
            <p:nvPr/>
          </p:nvSpPr>
          <p:spPr>
            <a:xfrm>
              <a:off x="5276729" y="4798450"/>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9" name="Rectangle: Rounded Corners 2208">
              <a:extLst>
                <a:ext uri="{FF2B5EF4-FFF2-40B4-BE49-F238E27FC236}">
                  <a16:creationId xmlns:a16="http://schemas.microsoft.com/office/drawing/2014/main" id="{FA881FD7-BC1B-64F1-8997-82E8B66A5FF9}"/>
                </a:ext>
              </a:extLst>
            </p:cNvPr>
            <p:cNvSpPr/>
            <p:nvPr/>
          </p:nvSpPr>
          <p:spPr>
            <a:xfrm>
              <a:off x="5381843" y="4798450"/>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1" name="Rectangle: Rounded Corners 2210">
              <a:extLst>
                <a:ext uri="{FF2B5EF4-FFF2-40B4-BE49-F238E27FC236}">
                  <a16:creationId xmlns:a16="http://schemas.microsoft.com/office/drawing/2014/main" id="{8AB2F2F4-9DBE-B7C3-437F-11711C08F789}"/>
                </a:ext>
              </a:extLst>
            </p:cNvPr>
            <p:cNvSpPr/>
            <p:nvPr/>
          </p:nvSpPr>
          <p:spPr>
            <a:xfrm>
              <a:off x="4435814" y="4693877"/>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2" name="Rectangle: Rounded Corners 2211">
              <a:extLst>
                <a:ext uri="{FF2B5EF4-FFF2-40B4-BE49-F238E27FC236}">
                  <a16:creationId xmlns:a16="http://schemas.microsoft.com/office/drawing/2014/main" id="{9309ECBC-F4CB-1379-1B20-C7E00E914AB1}"/>
                </a:ext>
              </a:extLst>
            </p:cNvPr>
            <p:cNvSpPr/>
            <p:nvPr/>
          </p:nvSpPr>
          <p:spPr>
            <a:xfrm>
              <a:off x="4540928" y="4693877"/>
              <a:ext cx="91857" cy="918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3" name="Rectangle: Rounded Corners 2212">
              <a:extLst>
                <a:ext uri="{FF2B5EF4-FFF2-40B4-BE49-F238E27FC236}">
                  <a16:creationId xmlns:a16="http://schemas.microsoft.com/office/drawing/2014/main" id="{86C22E71-2845-F202-D8D8-FB1B392421F9}"/>
                </a:ext>
              </a:extLst>
            </p:cNvPr>
            <p:cNvSpPr/>
            <p:nvPr/>
          </p:nvSpPr>
          <p:spPr>
            <a:xfrm>
              <a:off x="4646043" y="469387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4" name="Rectangle: Rounded Corners 2213">
              <a:extLst>
                <a:ext uri="{FF2B5EF4-FFF2-40B4-BE49-F238E27FC236}">
                  <a16:creationId xmlns:a16="http://schemas.microsoft.com/office/drawing/2014/main" id="{C77CEF2F-2A59-4B55-1D93-FDE853C9FCB3}"/>
                </a:ext>
              </a:extLst>
            </p:cNvPr>
            <p:cNvSpPr/>
            <p:nvPr/>
          </p:nvSpPr>
          <p:spPr>
            <a:xfrm>
              <a:off x="4751157" y="469387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5" name="Rectangle: Rounded Corners 2214">
              <a:extLst>
                <a:ext uri="{FF2B5EF4-FFF2-40B4-BE49-F238E27FC236}">
                  <a16:creationId xmlns:a16="http://schemas.microsoft.com/office/drawing/2014/main" id="{28C64D14-CE99-769C-1717-75B13C744A35}"/>
                </a:ext>
              </a:extLst>
            </p:cNvPr>
            <p:cNvSpPr/>
            <p:nvPr/>
          </p:nvSpPr>
          <p:spPr>
            <a:xfrm>
              <a:off x="4856272" y="469387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6" name="Rectangle: Rounded Corners 2215">
              <a:extLst>
                <a:ext uri="{FF2B5EF4-FFF2-40B4-BE49-F238E27FC236}">
                  <a16:creationId xmlns:a16="http://schemas.microsoft.com/office/drawing/2014/main" id="{E6DADBCE-0D12-CE78-10CD-2596DFCA38DB}"/>
                </a:ext>
              </a:extLst>
            </p:cNvPr>
            <p:cNvSpPr/>
            <p:nvPr/>
          </p:nvSpPr>
          <p:spPr>
            <a:xfrm>
              <a:off x="4961386" y="469387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7" name="Rectangle: Rounded Corners 2216">
              <a:extLst>
                <a:ext uri="{FF2B5EF4-FFF2-40B4-BE49-F238E27FC236}">
                  <a16:creationId xmlns:a16="http://schemas.microsoft.com/office/drawing/2014/main" id="{881B2751-FA29-F73F-63D7-C6A601B8013D}"/>
                </a:ext>
              </a:extLst>
            </p:cNvPr>
            <p:cNvSpPr/>
            <p:nvPr/>
          </p:nvSpPr>
          <p:spPr>
            <a:xfrm>
              <a:off x="5066500" y="469387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8" name="Rectangle: Rounded Corners 2217">
              <a:extLst>
                <a:ext uri="{FF2B5EF4-FFF2-40B4-BE49-F238E27FC236}">
                  <a16:creationId xmlns:a16="http://schemas.microsoft.com/office/drawing/2014/main" id="{B64285A4-6E32-0FE9-1346-8687D0BCF449}"/>
                </a:ext>
              </a:extLst>
            </p:cNvPr>
            <p:cNvSpPr/>
            <p:nvPr/>
          </p:nvSpPr>
          <p:spPr>
            <a:xfrm>
              <a:off x="5171615" y="469387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9" name="Rectangle: Rounded Corners 2218">
              <a:extLst>
                <a:ext uri="{FF2B5EF4-FFF2-40B4-BE49-F238E27FC236}">
                  <a16:creationId xmlns:a16="http://schemas.microsoft.com/office/drawing/2014/main" id="{BA1F900E-3EA1-7246-6AB5-8F45B3385B55}"/>
                </a:ext>
              </a:extLst>
            </p:cNvPr>
            <p:cNvSpPr/>
            <p:nvPr/>
          </p:nvSpPr>
          <p:spPr>
            <a:xfrm>
              <a:off x="5276729" y="469387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0" name="Rectangle: Rounded Corners 2219">
              <a:extLst>
                <a:ext uri="{FF2B5EF4-FFF2-40B4-BE49-F238E27FC236}">
                  <a16:creationId xmlns:a16="http://schemas.microsoft.com/office/drawing/2014/main" id="{C4B9270C-5F60-D9A0-319F-A7B0C4A2A78D}"/>
                </a:ext>
              </a:extLst>
            </p:cNvPr>
            <p:cNvSpPr/>
            <p:nvPr/>
          </p:nvSpPr>
          <p:spPr>
            <a:xfrm>
              <a:off x="5381843" y="469387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2" name="Rectangle: Rounded Corners 2221">
              <a:extLst>
                <a:ext uri="{FF2B5EF4-FFF2-40B4-BE49-F238E27FC236}">
                  <a16:creationId xmlns:a16="http://schemas.microsoft.com/office/drawing/2014/main" id="{FBCC6A68-F850-51B7-2E23-D7B2BA511080}"/>
                </a:ext>
              </a:extLst>
            </p:cNvPr>
            <p:cNvSpPr/>
            <p:nvPr/>
          </p:nvSpPr>
          <p:spPr>
            <a:xfrm>
              <a:off x="4435814" y="4589303"/>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3" name="Rectangle: Rounded Corners 2222">
              <a:extLst>
                <a:ext uri="{FF2B5EF4-FFF2-40B4-BE49-F238E27FC236}">
                  <a16:creationId xmlns:a16="http://schemas.microsoft.com/office/drawing/2014/main" id="{539A6CB5-5509-35E1-48A1-DFD25FCFECCE}"/>
                </a:ext>
              </a:extLst>
            </p:cNvPr>
            <p:cNvSpPr/>
            <p:nvPr/>
          </p:nvSpPr>
          <p:spPr>
            <a:xfrm>
              <a:off x="4540928" y="4589303"/>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4" name="Rectangle: Rounded Corners 2223">
              <a:extLst>
                <a:ext uri="{FF2B5EF4-FFF2-40B4-BE49-F238E27FC236}">
                  <a16:creationId xmlns:a16="http://schemas.microsoft.com/office/drawing/2014/main" id="{748F12D5-B4D6-54FD-8A8A-6C8A5E8DA1A9}"/>
                </a:ext>
              </a:extLst>
            </p:cNvPr>
            <p:cNvSpPr/>
            <p:nvPr/>
          </p:nvSpPr>
          <p:spPr>
            <a:xfrm>
              <a:off x="4646043" y="4589303"/>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5" name="Rectangle: Rounded Corners 2224">
              <a:extLst>
                <a:ext uri="{FF2B5EF4-FFF2-40B4-BE49-F238E27FC236}">
                  <a16:creationId xmlns:a16="http://schemas.microsoft.com/office/drawing/2014/main" id="{1CB968E1-9EFE-7AE1-4847-67A2F8BF0122}"/>
                </a:ext>
              </a:extLst>
            </p:cNvPr>
            <p:cNvSpPr/>
            <p:nvPr/>
          </p:nvSpPr>
          <p:spPr>
            <a:xfrm>
              <a:off x="4751157" y="4589303"/>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6" name="Rectangle: Rounded Corners 2225">
              <a:extLst>
                <a:ext uri="{FF2B5EF4-FFF2-40B4-BE49-F238E27FC236}">
                  <a16:creationId xmlns:a16="http://schemas.microsoft.com/office/drawing/2014/main" id="{28408B78-9D49-A2E5-00D5-B2EC0DF624A6}"/>
                </a:ext>
              </a:extLst>
            </p:cNvPr>
            <p:cNvSpPr/>
            <p:nvPr/>
          </p:nvSpPr>
          <p:spPr>
            <a:xfrm>
              <a:off x="4856272" y="4589303"/>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7" name="Rectangle: Rounded Corners 2226">
              <a:extLst>
                <a:ext uri="{FF2B5EF4-FFF2-40B4-BE49-F238E27FC236}">
                  <a16:creationId xmlns:a16="http://schemas.microsoft.com/office/drawing/2014/main" id="{EA2B1CA3-2D0F-942A-EDB1-47BD158826B5}"/>
                </a:ext>
              </a:extLst>
            </p:cNvPr>
            <p:cNvSpPr/>
            <p:nvPr/>
          </p:nvSpPr>
          <p:spPr>
            <a:xfrm>
              <a:off x="4961386" y="4589303"/>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8" name="Rectangle: Rounded Corners 2227">
              <a:extLst>
                <a:ext uri="{FF2B5EF4-FFF2-40B4-BE49-F238E27FC236}">
                  <a16:creationId xmlns:a16="http://schemas.microsoft.com/office/drawing/2014/main" id="{51AF33F1-EF95-CE27-89C5-BAE9970D4BEF}"/>
                </a:ext>
              </a:extLst>
            </p:cNvPr>
            <p:cNvSpPr/>
            <p:nvPr/>
          </p:nvSpPr>
          <p:spPr>
            <a:xfrm>
              <a:off x="5066500" y="4589303"/>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9" name="Rectangle: Rounded Corners 2228">
              <a:extLst>
                <a:ext uri="{FF2B5EF4-FFF2-40B4-BE49-F238E27FC236}">
                  <a16:creationId xmlns:a16="http://schemas.microsoft.com/office/drawing/2014/main" id="{7A536A96-BD69-10B7-B66E-219BCC8A01E9}"/>
                </a:ext>
              </a:extLst>
            </p:cNvPr>
            <p:cNvSpPr/>
            <p:nvPr/>
          </p:nvSpPr>
          <p:spPr>
            <a:xfrm>
              <a:off x="5171615" y="4589303"/>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0" name="Rectangle: Rounded Corners 2229">
              <a:extLst>
                <a:ext uri="{FF2B5EF4-FFF2-40B4-BE49-F238E27FC236}">
                  <a16:creationId xmlns:a16="http://schemas.microsoft.com/office/drawing/2014/main" id="{F6C15B65-8C97-432F-179C-ADB7466A89C3}"/>
                </a:ext>
              </a:extLst>
            </p:cNvPr>
            <p:cNvSpPr/>
            <p:nvPr/>
          </p:nvSpPr>
          <p:spPr>
            <a:xfrm>
              <a:off x="5276729" y="4589303"/>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1" name="Rectangle: Rounded Corners 2230">
              <a:extLst>
                <a:ext uri="{FF2B5EF4-FFF2-40B4-BE49-F238E27FC236}">
                  <a16:creationId xmlns:a16="http://schemas.microsoft.com/office/drawing/2014/main" id="{BDE82095-1580-563D-AA2A-496839C5595C}"/>
                </a:ext>
              </a:extLst>
            </p:cNvPr>
            <p:cNvSpPr/>
            <p:nvPr/>
          </p:nvSpPr>
          <p:spPr>
            <a:xfrm>
              <a:off x="5381843" y="4589303"/>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3" name="Rectangle: Rounded Corners 2232">
              <a:extLst>
                <a:ext uri="{FF2B5EF4-FFF2-40B4-BE49-F238E27FC236}">
                  <a16:creationId xmlns:a16="http://schemas.microsoft.com/office/drawing/2014/main" id="{18DE08B0-20A0-311E-E6D0-8FD4506E382E}"/>
                </a:ext>
              </a:extLst>
            </p:cNvPr>
            <p:cNvSpPr/>
            <p:nvPr/>
          </p:nvSpPr>
          <p:spPr>
            <a:xfrm>
              <a:off x="4435814" y="4484730"/>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4" name="Rectangle: Rounded Corners 2233">
              <a:extLst>
                <a:ext uri="{FF2B5EF4-FFF2-40B4-BE49-F238E27FC236}">
                  <a16:creationId xmlns:a16="http://schemas.microsoft.com/office/drawing/2014/main" id="{CE38F474-A387-024B-C4FB-9DAC8DBBEE24}"/>
                </a:ext>
              </a:extLst>
            </p:cNvPr>
            <p:cNvSpPr/>
            <p:nvPr/>
          </p:nvSpPr>
          <p:spPr>
            <a:xfrm>
              <a:off x="4540928" y="4484730"/>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5" name="Rectangle: Rounded Corners 2234">
              <a:extLst>
                <a:ext uri="{FF2B5EF4-FFF2-40B4-BE49-F238E27FC236}">
                  <a16:creationId xmlns:a16="http://schemas.microsoft.com/office/drawing/2014/main" id="{14B6CE14-603D-E70B-F92A-240DD30A30E3}"/>
                </a:ext>
              </a:extLst>
            </p:cNvPr>
            <p:cNvSpPr/>
            <p:nvPr/>
          </p:nvSpPr>
          <p:spPr>
            <a:xfrm>
              <a:off x="4646043" y="4484730"/>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6" name="Rectangle: Rounded Corners 2235">
              <a:extLst>
                <a:ext uri="{FF2B5EF4-FFF2-40B4-BE49-F238E27FC236}">
                  <a16:creationId xmlns:a16="http://schemas.microsoft.com/office/drawing/2014/main" id="{CA2F5C31-1019-A78B-F28C-F4B3B13AB0D5}"/>
                </a:ext>
              </a:extLst>
            </p:cNvPr>
            <p:cNvSpPr/>
            <p:nvPr/>
          </p:nvSpPr>
          <p:spPr>
            <a:xfrm>
              <a:off x="4751157" y="4484730"/>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7" name="Rectangle: Rounded Corners 2236">
              <a:extLst>
                <a:ext uri="{FF2B5EF4-FFF2-40B4-BE49-F238E27FC236}">
                  <a16:creationId xmlns:a16="http://schemas.microsoft.com/office/drawing/2014/main" id="{68AEC354-1503-8B78-BF66-543EE3331908}"/>
                </a:ext>
              </a:extLst>
            </p:cNvPr>
            <p:cNvSpPr/>
            <p:nvPr/>
          </p:nvSpPr>
          <p:spPr>
            <a:xfrm>
              <a:off x="4856272" y="4484730"/>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8" name="Rectangle: Rounded Corners 2237">
              <a:extLst>
                <a:ext uri="{FF2B5EF4-FFF2-40B4-BE49-F238E27FC236}">
                  <a16:creationId xmlns:a16="http://schemas.microsoft.com/office/drawing/2014/main" id="{2F01F339-607F-E845-4472-48B1F30B6B74}"/>
                </a:ext>
              </a:extLst>
            </p:cNvPr>
            <p:cNvSpPr/>
            <p:nvPr/>
          </p:nvSpPr>
          <p:spPr>
            <a:xfrm>
              <a:off x="4961386" y="4484730"/>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9" name="Rectangle: Rounded Corners 2238">
              <a:extLst>
                <a:ext uri="{FF2B5EF4-FFF2-40B4-BE49-F238E27FC236}">
                  <a16:creationId xmlns:a16="http://schemas.microsoft.com/office/drawing/2014/main" id="{CEBB0BF0-BD66-7C0C-018B-A796F029C434}"/>
                </a:ext>
              </a:extLst>
            </p:cNvPr>
            <p:cNvSpPr/>
            <p:nvPr/>
          </p:nvSpPr>
          <p:spPr>
            <a:xfrm>
              <a:off x="5066500" y="4484730"/>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0" name="Rectangle: Rounded Corners 2239">
              <a:extLst>
                <a:ext uri="{FF2B5EF4-FFF2-40B4-BE49-F238E27FC236}">
                  <a16:creationId xmlns:a16="http://schemas.microsoft.com/office/drawing/2014/main" id="{94B14386-DB3A-9C49-F44A-BECB99CD5DB8}"/>
                </a:ext>
              </a:extLst>
            </p:cNvPr>
            <p:cNvSpPr/>
            <p:nvPr/>
          </p:nvSpPr>
          <p:spPr>
            <a:xfrm>
              <a:off x="5171615" y="4484730"/>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1" name="Rectangle: Rounded Corners 2240">
              <a:extLst>
                <a:ext uri="{FF2B5EF4-FFF2-40B4-BE49-F238E27FC236}">
                  <a16:creationId xmlns:a16="http://schemas.microsoft.com/office/drawing/2014/main" id="{9BF064DF-B50D-6AA0-6E3A-B45FC69C7F55}"/>
                </a:ext>
              </a:extLst>
            </p:cNvPr>
            <p:cNvSpPr/>
            <p:nvPr/>
          </p:nvSpPr>
          <p:spPr>
            <a:xfrm>
              <a:off x="5276729" y="4484730"/>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2" name="Rectangle: Rounded Corners 2241">
              <a:extLst>
                <a:ext uri="{FF2B5EF4-FFF2-40B4-BE49-F238E27FC236}">
                  <a16:creationId xmlns:a16="http://schemas.microsoft.com/office/drawing/2014/main" id="{85AB7CC3-95FE-1C7B-053D-46B3C05D7B52}"/>
                </a:ext>
              </a:extLst>
            </p:cNvPr>
            <p:cNvSpPr/>
            <p:nvPr/>
          </p:nvSpPr>
          <p:spPr>
            <a:xfrm>
              <a:off x="5381843" y="4484730"/>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4" name="Rectangle: Rounded Corners 2243">
              <a:extLst>
                <a:ext uri="{FF2B5EF4-FFF2-40B4-BE49-F238E27FC236}">
                  <a16:creationId xmlns:a16="http://schemas.microsoft.com/office/drawing/2014/main" id="{F483595B-E3AA-3671-E7A9-758EC5EED3CC}"/>
                </a:ext>
              </a:extLst>
            </p:cNvPr>
            <p:cNvSpPr/>
            <p:nvPr/>
          </p:nvSpPr>
          <p:spPr>
            <a:xfrm>
              <a:off x="4435814" y="438015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5" name="Rectangle: Rounded Corners 2244">
              <a:extLst>
                <a:ext uri="{FF2B5EF4-FFF2-40B4-BE49-F238E27FC236}">
                  <a16:creationId xmlns:a16="http://schemas.microsoft.com/office/drawing/2014/main" id="{29FA3592-6A1A-8FB6-DE1A-BD0A3FFE75B1}"/>
                </a:ext>
              </a:extLst>
            </p:cNvPr>
            <p:cNvSpPr/>
            <p:nvPr/>
          </p:nvSpPr>
          <p:spPr>
            <a:xfrm>
              <a:off x="4540928" y="438015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6" name="Rectangle: Rounded Corners 2245">
              <a:extLst>
                <a:ext uri="{FF2B5EF4-FFF2-40B4-BE49-F238E27FC236}">
                  <a16:creationId xmlns:a16="http://schemas.microsoft.com/office/drawing/2014/main" id="{DFB81B07-869F-10B4-A024-62FD7316F671}"/>
                </a:ext>
              </a:extLst>
            </p:cNvPr>
            <p:cNvSpPr/>
            <p:nvPr/>
          </p:nvSpPr>
          <p:spPr>
            <a:xfrm>
              <a:off x="4646043" y="438015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7" name="Rectangle: Rounded Corners 2246">
              <a:extLst>
                <a:ext uri="{FF2B5EF4-FFF2-40B4-BE49-F238E27FC236}">
                  <a16:creationId xmlns:a16="http://schemas.microsoft.com/office/drawing/2014/main" id="{D4D094EE-097D-5DE3-3B1C-75A68099A392}"/>
                </a:ext>
              </a:extLst>
            </p:cNvPr>
            <p:cNvSpPr/>
            <p:nvPr/>
          </p:nvSpPr>
          <p:spPr>
            <a:xfrm>
              <a:off x="4751157" y="438015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8" name="Rectangle: Rounded Corners 2247">
              <a:extLst>
                <a:ext uri="{FF2B5EF4-FFF2-40B4-BE49-F238E27FC236}">
                  <a16:creationId xmlns:a16="http://schemas.microsoft.com/office/drawing/2014/main" id="{A465BE15-B358-EAEF-29A4-76AD4F8573CD}"/>
                </a:ext>
              </a:extLst>
            </p:cNvPr>
            <p:cNvSpPr/>
            <p:nvPr/>
          </p:nvSpPr>
          <p:spPr>
            <a:xfrm>
              <a:off x="4856272" y="438015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9" name="Rectangle: Rounded Corners 2248">
              <a:extLst>
                <a:ext uri="{FF2B5EF4-FFF2-40B4-BE49-F238E27FC236}">
                  <a16:creationId xmlns:a16="http://schemas.microsoft.com/office/drawing/2014/main" id="{2DAE9238-6C91-9696-1552-C9A073C139C4}"/>
                </a:ext>
              </a:extLst>
            </p:cNvPr>
            <p:cNvSpPr/>
            <p:nvPr/>
          </p:nvSpPr>
          <p:spPr>
            <a:xfrm>
              <a:off x="4961386" y="438015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0" name="Rectangle: Rounded Corners 2249">
              <a:extLst>
                <a:ext uri="{FF2B5EF4-FFF2-40B4-BE49-F238E27FC236}">
                  <a16:creationId xmlns:a16="http://schemas.microsoft.com/office/drawing/2014/main" id="{480BC633-0CAB-F687-32C8-AB2946A6E90D}"/>
                </a:ext>
              </a:extLst>
            </p:cNvPr>
            <p:cNvSpPr/>
            <p:nvPr/>
          </p:nvSpPr>
          <p:spPr>
            <a:xfrm>
              <a:off x="5066500" y="438015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1" name="Rectangle: Rounded Corners 2250">
              <a:extLst>
                <a:ext uri="{FF2B5EF4-FFF2-40B4-BE49-F238E27FC236}">
                  <a16:creationId xmlns:a16="http://schemas.microsoft.com/office/drawing/2014/main" id="{1B3F1FD7-AB74-739A-549F-465A31E7551E}"/>
                </a:ext>
              </a:extLst>
            </p:cNvPr>
            <p:cNvSpPr/>
            <p:nvPr/>
          </p:nvSpPr>
          <p:spPr>
            <a:xfrm>
              <a:off x="5171615" y="438015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2" name="Rectangle: Rounded Corners 2251">
              <a:extLst>
                <a:ext uri="{FF2B5EF4-FFF2-40B4-BE49-F238E27FC236}">
                  <a16:creationId xmlns:a16="http://schemas.microsoft.com/office/drawing/2014/main" id="{EA6E09F5-DBDF-A54B-301B-EE34FC73598B}"/>
                </a:ext>
              </a:extLst>
            </p:cNvPr>
            <p:cNvSpPr/>
            <p:nvPr/>
          </p:nvSpPr>
          <p:spPr>
            <a:xfrm>
              <a:off x="5276729" y="438015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3" name="Rectangle: Rounded Corners 2252">
              <a:extLst>
                <a:ext uri="{FF2B5EF4-FFF2-40B4-BE49-F238E27FC236}">
                  <a16:creationId xmlns:a16="http://schemas.microsoft.com/office/drawing/2014/main" id="{DF717465-2440-28ED-9824-FA171AB4CBC4}"/>
                </a:ext>
              </a:extLst>
            </p:cNvPr>
            <p:cNvSpPr/>
            <p:nvPr/>
          </p:nvSpPr>
          <p:spPr>
            <a:xfrm>
              <a:off x="5381843" y="4380157"/>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5" name="Rectangle: Rounded Corners 2254">
              <a:extLst>
                <a:ext uri="{FF2B5EF4-FFF2-40B4-BE49-F238E27FC236}">
                  <a16:creationId xmlns:a16="http://schemas.microsoft.com/office/drawing/2014/main" id="{92498E29-8515-811C-6471-2B4E10725054}"/>
                </a:ext>
              </a:extLst>
            </p:cNvPr>
            <p:cNvSpPr/>
            <p:nvPr/>
          </p:nvSpPr>
          <p:spPr>
            <a:xfrm>
              <a:off x="4435814" y="4275584"/>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6" name="Rectangle: Rounded Corners 2255">
              <a:extLst>
                <a:ext uri="{FF2B5EF4-FFF2-40B4-BE49-F238E27FC236}">
                  <a16:creationId xmlns:a16="http://schemas.microsoft.com/office/drawing/2014/main" id="{599A0048-79B8-3230-8E7F-DD190CB53FC4}"/>
                </a:ext>
              </a:extLst>
            </p:cNvPr>
            <p:cNvSpPr/>
            <p:nvPr/>
          </p:nvSpPr>
          <p:spPr>
            <a:xfrm>
              <a:off x="4540928" y="4275584"/>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7" name="Rectangle: Rounded Corners 2256">
              <a:extLst>
                <a:ext uri="{FF2B5EF4-FFF2-40B4-BE49-F238E27FC236}">
                  <a16:creationId xmlns:a16="http://schemas.microsoft.com/office/drawing/2014/main" id="{969F2843-7194-7562-DC1B-9917387F7AD0}"/>
                </a:ext>
              </a:extLst>
            </p:cNvPr>
            <p:cNvSpPr/>
            <p:nvPr/>
          </p:nvSpPr>
          <p:spPr>
            <a:xfrm>
              <a:off x="4646043" y="4275584"/>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8" name="Rectangle: Rounded Corners 2257">
              <a:extLst>
                <a:ext uri="{FF2B5EF4-FFF2-40B4-BE49-F238E27FC236}">
                  <a16:creationId xmlns:a16="http://schemas.microsoft.com/office/drawing/2014/main" id="{692F6A07-2120-EF7C-9A55-78F3CA8E355E}"/>
                </a:ext>
              </a:extLst>
            </p:cNvPr>
            <p:cNvSpPr/>
            <p:nvPr/>
          </p:nvSpPr>
          <p:spPr>
            <a:xfrm>
              <a:off x="4751157" y="4275584"/>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9" name="Rectangle: Rounded Corners 2258">
              <a:extLst>
                <a:ext uri="{FF2B5EF4-FFF2-40B4-BE49-F238E27FC236}">
                  <a16:creationId xmlns:a16="http://schemas.microsoft.com/office/drawing/2014/main" id="{7C51BD95-BE70-ECE0-3AF5-C1DEF3E3276C}"/>
                </a:ext>
              </a:extLst>
            </p:cNvPr>
            <p:cNvSpPr/>
            <p:nvPr/>
          </p:nvSpPr>
          <p:spPr>
            <a:xfrm>
              <a:off x="4856272" y="4275584"/>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0" name="Rectangle: Rounded Corners 2259">
              <a:extLst>
                <a:ext uri="{FF2B5EF4-FFF2-40B4-BE49-F238E27FC236}">
                  <a16:creationId xmlns:a16="http://schemas.microsoft.com/office/drawing/2014/main" id="{23163FCE-4A6E-514F-F208-19E8FD488C1D}"/>
                </a:ext>
              </a:extLst>
            </p:cNvPr>
            <p:cNvSpPr/>
            <p:nvPr/>
          </p:nvSpPr>
          <p:spPr>
            <a:xfrm>
              <a:off x="4961386" y="4275584"/>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1" name="Rectangle: Rounded Corners 2260">
              <a:extLst>
                <a:ext uri="{FF2B5EF4-FFF2-40B4-BE49-F238E27FC236}">
                  <a16:creationId xmlns:a16="http://schemas.microsoft.com/office/drawing/2014/main" id="{2CD5E423-48AA-D3B8-0DC0-28C3A67CD02C}"/>
                </a:ext>
              </a:extLst>
            </p:cNvPr>
            <p:cNvSpPr/>
            <p:nvPr/>
          </p:nvSpPr>
          <p:spPr>
            <a:xfrm>
              <a:off x="5066500" y="4275584"/>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2" name="Rectangle: Rounded Corners 2261">
              <a:extLst>
                <a:ext uri="{FF2B5EF4-FFF2-40B4-BE49-F238E27FC236}">
                  <a16:creationId xmlns:a16="http://schemas.microsoft.com/office/drawing/2014/main" id="{AE949D30-873F-50B0-89D1-EF1749AF4C29}"/>
                </a:ext>
              </a:extLst>
            </p:cNvPr>
            <p:cNvSpPr/>
            <p:nvPr/>
          </p:nvSpPr>
          <p:spPr>
            <a:xfrm>
              <a:off x="5171615" y="4275584"/>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3" name="Rectangle: Rounded Corners 2262">
              <a:extLst>
                <a:ext uri="{FF2B5EF4-FFF2-40B4-BE49-F238E27FC236}">
                  <a16:creationId xmlns:a16="http://schemas.microsoft.com/office/drawing/2014/main" id="{5C1EEC52-F9F3-A738-87F1-FD4AFA82CF02}"/>
                </a:ext>
              </a:extLst>
            </p:cNvPr>
            <p:cNvSpPr/>
            <p:nvPr/>
          </p:nvSpPr>
          <p:spPr>
            <a:xfrm>
              <a:off x="5276729" y="4275584"/>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4" name="Rectangle: Rounded Corners 2263">
              <a:extLst>
                <a:ext uri="{FF2B5EF4-FFF2-40B4-BE49-F238E27FC236}">
                  <a16:creationId xmlns:a16="http://schemas.microsoft.com/office/drawing/2014/main" id="{2D371CAA-0FDD-7CCA-EEBE-FF6E892EAE6E}"/>
                </a:ext>
              </a:extLst>
            </p:cNvPr>
            <p:cNvSpPr/>
            <p:nvPr/>
          </p:nvSpPr>
          <p:spPr>
            <a:xfrm>
              <a:off x="5381843" y="4275584"/>
              <a:ext cx="91857" cy="91857"/>
            </a:xfrm>
            <a:prstGeom prst="roundRec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67" name="TextBox 2266">
            <a:extLst>
              <a:ext uri="{FF2B5EF4-FFF2-40B4-BE49-F238E27FC236}">
                <a16:creationId xmlns:a16="http://schemas.microsoft.com/office/drawing/2014/main" id="{D283DB50-B3E1-FDF3-9C10-2F253AC643DC}"/>
              </a:ext>
            </a:extLst>
          </p:cNvPr>
          <p:cNvSpPr txBox="1"/>
          <p:nvPr/>
        </p:nvSpPr>
        <p:spPr>
          <a:xfrm>
            <a:off x="6019814" y="4182775"/>
            <a:ext cx="622286" cy="369332"/>
          </a:xfrm>
          <a:prstGeom prst="rect">
            <a:avLst/>
          </a:prstGeom>
          <a:noFill/>
        </p:spPr>
        <p:txBody>
          <a:bodyPr wrap="none" rtlCol="0">
            <a:spAutoFit/>
          </a:bodyPr>
          <a:lstStyle/>
          <a:p>
            <a:r>
              <a:rPr lang="en-IN" b="1" dirty="0"/>
              <a:t>52%</a:t>
            </a:r>
          </a:p>
        </p:txBody>
      </p:sp>
      <p:grpSp>
        <p:nvGrpSpPr>
          <p:cNvPr id="2370" name="Group 2369">
            <a:extLst>
              <a:ext uri="{FF2B5EF4-FFF2-40B4-BE49-F238E27FC236}">
                <a16:creationId xmlns:a16="http://schemas.microsoft.com/office/drawing/2014/main" id="{65E05A2E-02F3-993C-4EC2-67A90894AE91}"/>
              </a:ext>
            </a:extLst>
          </p:cNvPr>
          <p:cNvGrpSpPr/>
          <p:nvPr/>
        </p:nvGrpSpPr>
        <p:grpSpPr>
          <a:xfrm>
            <a:off x="2903282" y="4327870"/>
            <a:ext cx="1037886" cy="1033015"/>
            <a:chOff x="2903282" y="4327870"/>
            <a:chExt cx="1037886" cy="1033015"/>
          </a:xfrm>
        </p:grpSpPr>
        <p:sp>
          <p:nvSpPr>
            <p:cNvPr id="2270" name="Heart 2269">
              <a:extLst>
                <a:ext uri="{FF2B5EF4-FFF2-40B4-BE49-F238E27FC236}">
                  <a16:creationId xmlns:a16="http://schemas.microsoft.com/office/drawing/2014/main" id="{54669805-0387-9963-3630-4DBE34231349}"/>
                </a:ext>
              </a:extLst>
            </p:cNvPr>
            <p:cNvSpPr/>
            <p:nvPr/>
          </p:nvSpPr>
          <p:spPr>
            <a:xfrm>
              <a:off x="2903282" y="5269028"/>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1" name="Heart 2270">
              <a:extLst>
                <a:ext uri="{FF2B5EF4-FFF2-40B4-BE49-F238E27FC236}">
                  <a16:creationId xmlns:a16="http://schemas.microsoft.com/office/drawing/2014/main" id="{51EB4E75-4287-E42D-7B7F-6EF168C2ED4E}"/>
                </a:ext>
              </a:extLst>
            </p:cNvPr>
            <p:cNvSpPr/>
            <p:nvPr/>
          </p:nvSpPr>
          <p:spPr>
            <a:xfrm>
              <a:off x="3008396" y="5269028"/>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2" name="Heart 2271">
              <a:extLst>
                <a:ext uri="{FF2B5EF4-FFF2-40B4-BE49-F238E27FC236}">
                  <a16:creationId xmlns:a16="http://schemas.microsoft.com/office/drawing/2014/main" id="{F6C3CCBB-EC99-279B-C609-4EECEDE28734}"/>
                </a:ext>
              </a:extLst>
            </p:cNvPr>
            <p:cNvSpPr/>
            <p:nvPr/>
          </p:nvSpPr>
          <p:spPr>
            <a:xfrm>
              <a:off x="3113511" y="5269028"/>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3" name="Heart 2272">
              <a:extLst>
                <a:ext uri="{FF2B5EF4-FFF2-40B4-BE49-F238E27FC236}">
                  <a16:creationId xmlns:a16="http://schemas.microsoft.com/office/drawing/2014/main" id="{F0432159-DE54-5FAA-3232-54CBB2906FED}"/>
                </a:ext>
              </a:extLst>
            </p:cNvPr>
            <p:cNvSpPr/>
            <p:nvPr/>
          </p:nvSpPr>
          <p:spPr>
            <a:xfrm>
              <a:off x="3218625" y="5269028"/>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4" name="Heart 2273">
              <a:extLst>
                <a:ext uri="{FF2B5EF4-FFF2-40B4-BE49-F238E27FC236}">
                  <a16:creationId xmlns:a16="http://schemas.microsoft.com/office/drawing/2014/main" id="{8C3BD9CA-87C5-711B-E186-66AE314AEBEC}"/>
                </a:ext>
              </a:extLst>
            </p:cNvPr>
            <p:cNvSpPr/>
            <p:nvPr/>
          </p:nvSpPr>
          <p:spPr>
            <a:xfrm>
              <a:off x="3323740" y="5269028"/>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5" name="Heart 2274">
              <a:extLst>
                <a:ext uri="{FF2B5EF4-FFF2-40B4-BE49-F238E27FC236}">
                  <a16:creationId xmlns:a16="http://schemas.microsoft.com/office/drawing/2014/main" id="{D1831FAF-8B26-CE13-3872-1B8FBD0A2122}"/>
                </a:ext>
              </a:extLst>
            </p:cNvPr>
            <p:cNvSpPr/>
            <p:nvPr/>
          </p:nvSpPr>
          <p:spPr>
            <a:xfrm>
              <a:off x="3428854" y="5269028"/>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6" name="Heart 2275">
              <a:extLst>
                <a:ext uri="{FF2B5EF4-FFF2-40B4-BE49-F238E27FC236}">
                  <a16:creationId xmlns:a16="http://schemas.microsoft.com/office/drawing/2014/main" id="{A59B1BCA-5D75-D901-42EB-EC4AF042FB11}"/>
                </a:ext>
              </a:extLst>
            </p:cNvPr>
            <p:cNvSpPr/>
            <p:nvPr/>
          </p:nvSpPr>
          <p:spPr>
            <a:xfrm>
              <a:off x="3533968" y="5269028"/>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7" name="Heart 2276">
              <a:extLst>
                <a:ext uri="{FF2B5EF4-FFF2-40B4-BE49-F238E27FC236}">
                  <a16:creationId xmlns:a16="http://schemas.microsoft.com/office/drawing/2014/main" id="{4892F103-D241-BD89-AF05-701CF428B897}"/>
                </a:ext>
              </a:extLst>
            </p:cNvPr>
            <p:cNvSpPr/>
            <p:nvPr/>
          </p:nvSpPr>
          <p:spPr>
            <a:xfrm>
              <a:off x="3639083" y="5269028"/>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8" name="Heart 2277">
              <a:extLst>
                <a:ext uri="{FF2B5EF4-FFF2-40B4-BE49-F238E27FC236}">
                  <a16:creationId xmlns:a16="http://schemas.microsoft.com/office/drawing/2014/main" id="{EB574D86-60A9-DE9A-50DB-F194B1DBA97B}"/>
                </a:ext>
              </a:extLst>
            </p:cNvPr>
            <p:cNvSpPr/>
            <p:nvPr/>
          </p:nvSpPr>
          <p:spPr>
            <a:xfrm>
              <a:off x="3744197" y="5269028"/>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9" name="Heart 2278">
              <a:extLst>
                <a:ext uri="{FF2B5EF4-FFF2-40B4-BE49-F238E27FC236}">
                  <a16:creationId xmlns:a16="http://schemas.microsoft.com/office/drawing/2014/main" id="{26EFC6CE-E6BB-A2AF-70EF-B59F067BBC64}"/>
                </a:ext>
              </a:extLst>
            </p:cNvPr>
            <p:cNvSpPr/>
            <p:nvPr/>
          </p:nvSpPr>
          <p:spPr>
            <a:xfrm>
              <a:off x="3849311" y="5269028"/>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0" name="Heart 2279">
              <a:extLst>
                <a:ext uri="{FF2B5EF4-FFF2-40B4-BE49-F238E27FC236}">
                  <a16:creationId xmlns:a16="http://schemas.microsoft.com/office/drawing/2014/main" id="{E046C501-E8E0-E93E-93C2-384C567F7DA7}"/>
                </a:ext>
              </a:extLst>
            </p:cNvPr>
            <p:cNvSpPr/>
            <p:nvPr/>
          </p:nvSpPr>
          <p:spPr>
            <a:xfrm>
              <a:off x="2903282" y="5164455"/>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1" name="Heart 2280">
              <a:extLst>
                <a:ext uri="{FF2B5EF4-FFF2-40B4-BE49-F238E27FC236}">
                  <a16:creationId xmlns:a16="http://schemas.microsoft.com/office/drawing/2014/main" id="{A9201FCE-B2A9-6BA9-00BA-2D8C1C2719ED}"/>
                </a:ext>
              </a:extLst>
            </p:cNvPr>
            <p:cNvSpPr/>
            <p:nvPr/>
          </p:nvSpPr>
          <p:spPr>
            <a:xfrm>
              <a:off x="3008396" y="5164455"/>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2" name="Heart 2281">
              <a:extLst>
                <a:ext uri="{FF2B5EF4-FFF2-40B4-BE49-F238E27FC236}">
                  <a16:creationId xmlns:a16="http://schemas.microsoft.com/office/drawing/2014/main" id="{AC600514-CCF3-DC49-FCD5-4355DAB1C68A}"/>
                </a:ext>
              </a:extLst>
            </p:cNvPr>
            <p:cNvSpPr/>
            <p:nvPr/>
          </p:nvSpPr>
          <p:spPr>
            <a:xfrm>
              <a:off x="3113511" y="5164455"/>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3" name="Heart 2282">
              <a:extLst>
                <a:ext uri="{FF2B5EF4-FFF2-40B4-BE49-F238E27FC236}">
                  <a16:creationId xmlns:a16="http://schemas.microsoft.com/office/drawing/2014/main" id="{DCD2DA8C-1F1B-42AD-62D0-25570AC782F0}"/>
                </a:ext>
              </a:extLst>
            </p:cNvPr>
            <p:cNvSpPr/>
            <p:nvPr/>
          </p:nvSpPr>
          <p:spPr>
            <a:xfrm>
              <a:off x="3218625" y="5164455"/>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4" name="Heart 2283">
              <a:extLst>
                <a:ext uri="{FF2B5EF4-FFF2-40B4-BE49-F238E27FC236}">
                  <a16:creationId xmlns:a16="http://schemas.microsoft.com/office/drawing/2014/main" id="{67F703C1-D693-81A4-66B0-8D7929CC63EB}"/>
                </a:ext>
              </a:extLst>
            </p:cNvPr>
            <p:cNvSpPr/>
            <p:nvPr/>
          </p:nvSpPr>
          <p:spPr>
            <a:xfrm>
              <a:off x="3323740" y="5164455"/>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5" name="Heart 2284">
              <a:extLst>
                <a:ext uri="{FF2B5EF4-FFF2-40B4-BE49-F238E27FC236}">
                  <a16:creationId xmlns:a16="http://schemas.microsoft.com/office/drawing/2014/main" id="{A2D23C23-A7F0-B653-F213-E6929CED3A4A}"/>
                </a:ext>
              </a:extLst>
            </p:cNvPr>
            <p:cNvSpPr/>
            <p:nvPr/>
          </p:nvSpPr>
          <p:spPr>
            <a:xfrm>
              <a:off x="3428854" y="5164455"/>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6" name="Heart 2285">
              <a:extLst>
                <a:ext uri="{FF2B5EF4-FFF2-40B4-BE49-F238E27FC236}">
                  <a16:creationId xmlns:a16="http://schemas.microsoft.com/office/drawing/2014/main" id="{603794A4-555E-25A8-4339-A6676C7750EF}"/>
                </a:ext>
              </a:extLst>
            </p:cNvPr>
            <p:cNvSpPr/>
            <p:nvPr/>
          </p:nvSpPr>
          <p:spPr>
            <a:xfrm>
              <a:off x="3533968" y="5164455"/>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7" name="Heart 2286">
              <a:extLst>
                <a:ext uri="{FF2B5EF4-FFF2-40B4-BE49-F238E27FC236}">
                  <a16:creationId xmlns:a16="http://schemas.microsoft.com/office/drawing/2014/main" id="{FDFFE8E6-D544-4BA6-89D0-A28681A2E0C5}"/>
                </a:ext>
              </a:extLst>
            </p:cNvPr>
            <p:cNvSpPr/>
            <p:nvPr/>
          </p:nvSpPr>
          <p:spPr>
            <a:xfrm>
              <a:off x="3639083" y="5164455"/>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8" name="Heart 2287">
              <a:extLst>
                <a:ext uri="{FF2B5EF4-FFF2-40B4-BE49-F238E27FC236}">
                  <a16:creationId xmlns:a16="http://schemas.microsoft.com/office/drawing/2014/main" id="{95244539-87A6-AEDD-1D8C-36CA32E54BF9}"/>
                </a:ext>
              </a:extLst>
            </p:cNvPr>
            <p:cNvSpPr/>
            <p:nvPr/>
          </p:nvSpPr>
          <p:spPr>
            <a:xfrm>
              <a:off x="3744197" y="5164455"/>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9" name="Heart 2288">
              <a:extLst>
                <a:ext uri="{FF2B5EF4-FFF2-40B4-BE49-F238E27FC236}">
                  <a16:creationId xmlns:a16="http://schemas.microsoft.com/office/drawing/2014/main" id="{618A7259-1455-EABA-6B69-B94A122BA006}"/>
                </a:ext>
              </a:extLst>
            </p:cNvPr>
            <p:cNvSpPr/>
            <p:nvPr/>
          </p:nvSpPr>
          <p:spPr>
            <a:xfrm>
              <a:off x="3849311" y="5164455"/>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0" name="Heart 2289">
              <a:extLst>
                <a:ext uri="{FF2B5EF4-FFF2-40B4-BE49-F238E27FC236}">
                  <a16:creationId xmlns:a16="http://schemas.microsoft.com/office/drawing/2014/main" id="{136A893E-75B4-F7A1-7050-4E3DB99B6E66}"/>
                </a:ext>
              </a:extLst>
            </p:cNvPr>
            <p:cNvSpPr/>
            <p:nvPr/>
          </p:nvSpPr>
          <p:spPr>
            <a:xfrm>
              <a:off x="2903282" y="5059882"/>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1" name="Heart 2290">
              <a:extLst>
                <a:ext uri="{FF2B5EF4-FFF2-40B4-BE49-F238E27FC236}">
                  <a16:creationId xmlns:a16="http://schemas.microsoft.com/office/drawing/2014/main" id="{23C10B6E-1490-519B-48C1-DC8B597EB1E6}"/>
                </a:ext>
              </a:extLst>
            </p:cNvPr>
            <p:cNvSpPr/>
            <p:nvPr/>
          </p:nvSpPr>
          <p:spPr>
            <a:xfrm>
              <a:off x="3008396" y="5059882"/>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2" name="Heart 2291">
              <a:extLst>
                <a:ext uri="{FF2B5EF4-FFF2-40B4-BE49-F238E27FC236}">
                  <a16:creationId xmlns:a16="http://schemas.microsoft.com/office/drawing/2014/main" id="{D3EACC00-F8B7-1758-76B7-0660A3B6EC4C}"/>
                </a:ext>
              </a:extLst>
            </p:cNvPr>
            <p:cNvSpPr/>
            <p:nvPr/>
          </p:nvSpPr>
          <p:spPr>
            <a:xfrm>
              <a:off x="3113511" y="5059882"/>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3" name="Heart 2292">
              <a:extLst>
                <a:ext uri="{FF2B5EF4-FFF2-40B4-BE49-F238E27FC236}">
                  <a16:creationId xmlns:a16="http://schemas.microsoft.com/office/drawing/2014/main" id="{A8817939-F04E-FDB1-9540-3FAA369BF33F}"/>
                </a:ext>
              </a:extLst>
            </p:cNvPr>
            <p:cNvSpPr/>
            <p:nvPr/>
          </p:nvSpPr>
          <p:spPr>
            <a:xfrm>
              <a:off x="3218625" y="5059882"/>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4" name="Heart 2293">
              <a:extLst>
                <a:ext uri="{FF2B5EF4-FFF2-40B4-BE49-F238E27FC236}">
                  <a16:creationId xmlns:a16="http://schemas.microsoft.com/office/drawing/2014/main" id="{6D9D5802-7869-D6D4-06FB-807022F05612}"/>
                </a:ext>
              </a:extLst>
            </p:cNvPr>
            <p:cNvSpPr/>
            <p:nvPr/>
          </p:nvSpPr>
          <p:spPr>
            <a:xfrm>
              <a:off x="3323740" y="5059882"/>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5" name="Heart 2294">
              <a:extLst>
                <a:ext uri="{FF2B5EF4-FFF2-40B4-BE49-F238E27FC236}">
                  <a16:creationId xmlns:a16="http://schemas.microsoft.com/office/drawing/2014/main" id="{06088B01-8378-5765-7E38-0B18C86A546C}"/>
                </a:ext>
              </a:extLst>
            </p:cNvPr>
            <p:cNvSpPr/>
            <p:nvPr/>
          </p:nvSpPr>
          <p:spPr>
            <a:xfrm>
              <a:off x="3428854" y="5059882"/>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6" name="Heart 2295">
              <a:extLst>
                <a:ext uri="{FF2B5EF4-FFF2-40B4-BE49-F238E27FC236}">
                  <a16:creationId xmlns:a16="http://schemas.microsoft.com/office/drawing/2014/main" id="{FCEC8845-4ECC-18A5-F4B4-F8ECC9A84712}"/>
                </a:ext>
              </a:extLst>
            </p:cNvPr>
            <p:cNvSpPr/>
            <p:nvPr/>
          </p:nvSpPr>
          <p:spPr>
            <a:xfrm>
              <a:off x="3533968" y="5059882"/>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7" name="Heart 2296">
              <a:extLst>
                <a:ext uri="{FF2B5EF4-FFF2-40B4-BE49-F238E27FC236}">
                  <a16:creationId xmlns:a16="http://schemas.microsoft.com/office/drawing/2014/main" id="{CBF6BDAA-0AA4-FF1E-2FEA-D3A65DF093E3}"/>
                </a:ext>
              </a:extLst>
            </p:cNvPr>
            <p:cNvSpPr/>
            <p:nvPr/>
          </p:nvSpPr>
          <p:spPr>
            <a:xfrm>
              <a:off x="3639083" y="5059882"/>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8" name="Heart 2297">
              <a:extLst>
                <a:ext uri="{FF2B5EF4-FFF2-40B4-BE49-F238E27FC236}">
                  <a16:creationId xmlns:a16="http://schemas.microsoft.com/office/drawing/2014/main" id="{84B913EA-5AE2-254E-9654-C8578BD37E86}"/>
                </a:ext>
              </a:extLst>
            </p:cNvPr>
            <p:cNvSpPr/>
            <p:nvPr/>
          </p:nvSpPr>
          <p:spPr>
            <a:xfrm>
              <a:off x="3744197" y="5059882"/>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9" name="Heart 2298">
              <a:extLst>
                <a:ext uri="{FF2B5EF4-FFF2-40B4-BE49-F238E27FC236}">
                  <a16:creationId xmlns:a16="http://schemas.microsoft.com/office/drawing/2014/main" id="{8391F3AD-3967-E40C-62A2-A406F529F15C}"/>
                </a:ext>
              </a:extLst>
            </p:cNvPr>
            <p:cNvSpPr/>
            <p:nvPr/>
          </p:nvSpPr>
          <p:spPr>
            <a:xfrm>
              <a:off x="3849311" y="5059882"/>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0" name="Heart 2299">
              <a:extLst>
                <a:ext uri="{FF2B5EF4-FFF2-40B4-BE49-F238E27FC236}">
                  <a16:creationId xmlns:a16="http://schemas.microsoft.com/office/drawing/2014/main" id="{EF287758-BE98-E5FB-9573-A6361EC74006}"/>
                </a:ext>
              </a:extLst>
            </p:cNvPr>
            <p:cNvSpPr/>
            <p:nvPr/>
          </p:nvSpPr>
          <p:spPr>
            <a:xfrm>
              <a:off x="2903282" y="4955309"/>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1" name="Heart 2300">
              <a:extLst>
                <a:ext uri="{FF2B5EF4-FFF2-40B4-BE49-F238E27FC236}">
                  <a16:creationId xmlns:a16="http://schemas.microsoft.com/office/drawing/2014/main" id="{45474986-58D2-B69E-BC5C-656DE4BBEB2D}"/>
                </a:ext>
              </a:extLst>
            </p:cNvPr>
            <p:cNvSpPr/>
            <p:nvPr/>
          </p:nvSpPr>
          <p:spPr>
            <a:xfrm>
              <a:off x="3008396" y="4955309"/>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2" name="Heart 2301">
              <a:extLst>
                <a:ext uri="{FF2B5EF4-FFF2-40B4-BE49-F238E27FC236}">
                  <a16:creationId xmlns:a16="http://schemas.microsoft.com/office/drawing/2014/main" id="{8666AE4B-E630-14D5-27A5-9E8CFDFB2AD7}"/>
                </a:ext>
              </a:extLst>
            </p:cNvPr>
            <p:cNvSpPr/>
            <p:nvPr/>
          </p:nvSpPr>
          <p:spPr>
            <a:xfrm>
              <a:off x="3113511" y="4955309"/>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3" name="Heart 2302">
              <a:extLst>
                <a:ext uri="{FF2B5EF4-FFF2-40B4-BE49-F238E27FC236}">
                  <a16:creationId xmlns:a16="http://schemas.microsoft.com/office/drawing/2014/main" id="{5AFA23DA-79D2-490A-F929-66913A8B35DD}"/>
                </a:ext>
              </a:extLst>
            </p:cNvPr>
            <p:cNvSpPr/>
            <p:nvPr/>
          </p:nvSpPr>
          <p:spPr>
            <a:xfrm>
              <a:off x="3218625" y="4955309"/>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4" name="Heart 2303">
              <a:extLst>
                <a:ext uri="{FF2B5EF4-FFF2-40B4-BE49-F238E27FC236}">
                  <a16:creationId xmlns:a16="http://schemas.microsoft.com/office/drawing/2014/main" id="{58E435A6-DF5E-ABF8-29D8-5B978E8CFFAC}"/>
                </a:ext>
              </a:extLst>
            </p:cNvPr>
            <p:cNvSpPr/>
            <p:nvPr/>
          </p:nvSpPr>
          <p:spPr>
            <a:xfrm>
              <a:off x="3323740" y="4955309"/>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5" name="Heart 2304">
              <a:extLst>
                <a:ext uri="{FF2B5EF4-FFF2-40B4-BE49-F238E27FC236}">
                  <a16:creationId xmlns:a16="http://schemas.microsoft.com/office/drawing/2014/main" id="{663C72C7-A382-2D88-B58D-7832FCFBB9FC}"/>
                </a:ext>
              </a:extLst>
            </p:cNvPr>
            <p:cNvSpPr/>
            <p:nvPr/>
          </p:nvSpPr>
          <p:spPr>
            <a:xfrm>
              <a:off x="3428854" y="4955309"/>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6" name="Heart 2305">
              <a:extLst>
                <a:ext uri="{FF2B5EF4-FFF2-40B4-BE49-F238E27FC236}">
                  <a16:creationId xmlns:a16="http://schemas.microsoft.com/office/drawing/2014/main" id="{894E35DF-89CF-EF5B-6118-85DCD97E238C}"/>
                </a:ext>
              </a:extLst>
            </p:cNvPr>
            <p:cNvSpPr/>
            <p:nvPr/>
          </p:nvSpPr>
          <p:spPr>
            <a:xfrm>
              <a:off x="3533968" y="4955309"/>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7" name="Heart 2306">
              <a:extLst>
                <a:ext uri="{FF2B5EF4-FFF2-40B4-BE49-F238E27FC236}">
                  <a16:creationId xmlns:a16="http://schemas.microsoft.com/office/drawing/2014/main" id="{C132D72D-10BA-8F5C-7E14-35E0E9796318}"/>
                </a:ext>
              </a:extLst>
            </p:cNvPr>
            <p:cNvSpPr/>
            <p:nvPr/>
          </p:nvSpPr>
          <p:spPr>
            <a:xfrm>
              <a:off x="3639083" y="4955309"/>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8" name="Heart 2307">
              <a:extLst>
                <a:ext uri="{FF2B5EF4-FFF2-40B4-BE49-F238E27FC236}">
                  <a16:creationId xmlns:a16="http://schemas.microsoft.com/office/drawing/2014/main" id="{A9BB3981-11C5-69BA-7F9A-20CC90ED770A}"/>
                </a:ext>
              </a:extLst>
            </p:cNvPr>
            <p:cNvSpPr/>
            <p:nvPr/>
          </p:nvSpPr>
          <p:spPr>
            <a:xfrm>
              <a:off x="3744197" y="4955309"/>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9" name="Heart 2308">
              <a:extLst>
                <a:ext uri="{FF2B5EF4-FFF2-40B4-BE49-F238E27FC236}">
                  <a16:creationId xmlns:a16="http://schemas.microsoft.com/office/drawing/2014/main" id="{7221B7B6-E4E4-3DE0-5A9C-DFBDEE2ECA2F}"/>
                </a:ext>
              </a:extLst>
            </p:cNvPr>
            <p:cNvSpPr/>
            <p:nvPr/>
          </p:nvSpPr>
          <p:spPr>
            <a:xfrm>
              <a:off x="3849311" y="4955309"/>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0" name="Heart 2309">
              <a:extLst>
                <a:ext uri="{FF2B5EF4-FFF2-40B4-BE49-F238E27FC236}">
                  <a16:creationId xmlns:a16="http://schemas.microsoft.com/office/drawing/2014/main" id="{85B9FD44-15B7-80A2-7B0F-9B9FCB5C53A6}"/>
                </a:ext>
              </a:extLst>
            </p:cNvPr>
            <p:cNvSpPr/>
            <p:nvPr/>
          </p:nvSpPr>
          <p:spPr>
            <a:xfrm>
              <a:off x="2903282" y="4850736"/>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1" name="Heart 2310">
              <a:extLst>
                <a:ext uri="{FF2B5EF4-FFF2-40B4-BE49-F238E27FC236}">
                  <a16:creationId xmlns:a16="http://schemas.microsoft.com/office/drawing/2014/main" id="{50355F83-1197-9EDE-B32F-7D7771E1E384}"/>
                </a:ext>
              </a:extLst>
            </p:cNvPr>
            <p:cNvSpPr/>
            <p:nvPr/>
          </p:nvSpPr>
          <p:spPr>
            <a:xfrm>
              <a:off x="3008396" y="4850736"/>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2" name="Heart 2311">
              <a:extLst>
                <a:ext uri="{FF2B5EF4-FFF2-40B4-BE49-F238E27FC236}">
                  <a16:creationId xmlns:a16="http://schemas.microsoft.com/office/drawing/2014/main" id="{FCE27D9C-AFEE-29DD-B497-0C27E557D783}"/>
                </a:ext>
              </a:extLst>
            </p:cNvPr>
            <p:cNvSpPr/>
            <p:nvPr/>
          </p:nvSpPr>
          <p:spPr>
            <a:xfrm>
              <a:off x="3113511" y="4850736"/>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3" name="Heart 2312">
              <a:extLst>
                <a:ext uri="{FF2B5EF4-FFF2-40B4-BE49-F238E27FC236}">
                  <a16:creationId xmlns:a16="http://schemas.microsoft.com/office/drawing/2014/main" id="{1CCBE1E3-A5B3-8B53-6ED1-E342B7E28D29}"/>
                </a:ext>
              </a:extLst>
            </p:cNvPr>
            <p:cNvSpPr/>
            <p:nvPr/>
          </p:nvSpPr>
          <p:spPr>
            <a:xfrm>
              <a:off x="3218625" y="4850736"/>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4" name="Heart 2313">
              <a:extLst>
                <a:ext uri="{FF2B5EF4-FFF2-40B4-BE49-F238E27FC236}">
                  <a16:creationId xmlns:a16="http://schemas.microsoft.com/office/drawing/2014/main" id="{3F80B087-C168-7080-2D31-995D59DFB6DA}"/>
                </a:ext>
              </a:extLst>
            </p:cNvPr>
            <p:cNvSpPr/>
            <p:nvPr/>
          </p:nvSpPr>
          <p:spPr>
            <a:xfrm>
              <a:off x="3323740" y="4850736"/>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5" name="Heart 2314">
              <a:extLst>
                <a:ext uri="{FF2B5EF4-FFF2-40B4-BE49-F238E27FC236}">
                  <a16:creationId xmlns:a16="http://schemas.microsoft.com/office/drawing/2014/main" id="{40EBE249-FE83-AAFB-6880-C9FF99833D02}"/>
                </a:ext>
              </a:extLst>
            </p:cNvPr>
            <p:cNvSpPr/>
            <p:nvPr/>
          </p:nvSpPr>
          <p:spPr>
            <a:xfrm>
              <a:off x="3428854" y="4850736"/>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6" name="Heart 2315">
              <a:extLst>
                <a:ext uri="{FF2B5EF4-FFF2-40B4-BE49-F238E27FC236}">
                  <a16:creationId xmlns:a16="http://schemas.microsoft.com/office/drawing/2014/main" id="{5D243A3B-10E3-D571-F48C-5688CE69EE60}"/>
                </a:ext>
              </a:extLst>
            </p:cNvPr>
            <p:cNvSpPr/>
            <p:nvPr/>
          </p:nvSpPr>
          <p:spPr>
            <a:xfrm>
              <a:off x="3533968" y="4850736"/>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7" name="Heart 2316">
              <a:extLst>
                <a:ext uri="{FF2B5EF4-FFF2-40B4-BE49-F238E27FC236}">
                  <a16:creationId xmlns:a16="http://schemas.microsoft.com/office/drawing/2014/main" id="{7E9BF36F-DB2E-6EA3-3F76-4CB105F09F80}"/>
                </a:ext>
              </a:extLst>
            </p:cNvPr>
            <p:cNvSpPr/>
            <p:nvPr/>
          </p:nvSpPr>
          <p:spPr>
            <a:xfrm>
              <a:off x="3639083" y="4850736"/>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8" name="Heart 2317">
              <a:extLst>
                <a:ext uri="{FF2B5EF4-FFF2-40B4-BE49-F238E27FC236}">
                  <a16:creationId xmlns:a16="http://schemas.microsoft.com/office/drawing/2014/main" id="{E7A9DDFB-EAF2-2E2C-9C61-9483B73A73B2}"/>
                </a:ext>
              </a:extLst>
            </p:cNvPr>
            <p:cNvSpPr/>
            <p:nvPr/>
          </p:nvSpPr>
          <p:spPr>
            <a:xfrm>
              <a:off x="3744197" y="4850736"/>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9" name="Heart 2318">
              <a:extLst>
                <a:ext uri="{FF2B5EF4-FFF2-40B4-BE49-F238E27FC236}">
                  <a16:creationId xmlns:a16="http://schemas.microsoft.com/office/drawing/2014/main" id="{9A961D58-32C1-2DC2-FF51-442007E93997}"/>
                </a:ext>
              </a:extLst>
            </p:cNvPr>
            <p:cNvSpPr/>
            <p:nvPr/>
          </p:nvSpPr>
          <p:spPr>
            <a:xfrm>
              <a:off x="3849311" y="4850736"/>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0" name="Heart 2319">
              <a:extLst>
                <a:ext uri="{FF2B5EF4-FFF2-40B4-BE49-F238E27FC236}">
                  <a16:creationId xmlns:a16="http://schemas.microsoft.com/office/drawing/2014/main" id="{71551A69-694D-4B9B-7874-F1DF13C7096A}"/>
                </a:ext>
              </a:extLst>
            </p:cNvPr>
            <p:cNvSpPr/>
            <p:nvPr/>
          </p:nvSpPr>
          <p:spPr>
            <a:xfrm>
              <a:off x="2903282" y="4746163"/>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1" name="Heart 2320">
              <a:extLst>
                <a:ext uri="{FF2B5EF4-FFF2-40B4-BE49-F238E27FC236}">
                  <a16:creationId xmlns:a16="http://schemas.microsoft.com/office/drawing/2014/main" id="{D7CEC2E4-4953-9D69-1191-0287A9DA525B}"/>
                </a:ext>
              </a:extLst>
            </p:cNvPr>
            <p:cNvSpPr/>
            <p:nvPr/>
          </p:nvSpPr>
          <p:spPr>
            <a:xfrm>
              <a:off x="3008396" y="4746163"/>
              <a:ext cx="91857" cy="91857"/>
            </a:xfrm>
            <a:prstGeom prst="hear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2" name="Heart 2321">
              <a:extLst>
                <a:ext uri="{FF2B5EF4-FFF2-40B4-BE49-F238E27FC236}">
                  <a16:creationId xmlns:a16="http://schemas.microsoft.com/office/drawing/2014/main" id="{CEAA9538-D259-A964-34F7-D72F7219E2EC}"/>
                </a:ext>
              </a:extLst>
            </p:cNvPr>
            <p:cNvSpPr/>
            <p:nvPr/>
          </p:nvSpPr>
          <p:spPr>
            <a:xfrm>
              <a:off x="3113511" y="474616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3" name="Heart 2322">
              <a:extLst>
                <a:ext uri="{FF2B5EF4-FFF2-40B4-BE49-F238E27FC236}">
                  <a16:creationId xmlns:a16="http://schemas.microsoft.com/office/drawing/2014/main" id="{4E4FE3A8-A1C2-C884-B325-944ADD6EE3C1}"/>
                </a:ext>
              </a:extLst>
            </p:cNvPr>
            <p:cNvSpPr/>
            <p:nvPr/>
          </p:nvSpPr>
          <p:spPr>
            <a:xfrm>
              <a:off x="3218625" y="474616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4" name="Heart 2323">
              <a:extLst>
                <a:ext uri="{FF2B5EF4-FFF2-40B4-BE49-F238E27FC236}">
                  <a16:creationId xmlns:a16="http://schemas.microsoft.com/office/drawing/2014/main" id="{3C11B54F-0921-2F0C-9C98-678507C86BB2}"/>
                </a:ext>
              </a:extLst>
            </p:cNvPr>
            <p:cNvSpPr/>
            <p:nvPr/>
          </p:nvSpPr>
          <p:spPr>
            <a:xfrm>
              <a:off x="3323740" y="474616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5" name="Heart 2324">
              <a:extLst>
                <a:ext uri="{FF2B5EF4-FFF2-40B4-BE49-F238E27FC236}">
                  <a16:creationId xmlns:a16="http://schemas.microsoft.com/office/drawing/2014/main" id="{9B71764C-9A28-D7DD-3D11-C541393C182F}"/>
                </a:ext>
              </a:extLst>
            </p:cNvPr>
            <p:cNvSpPr/>
            <p:nvPr/>
          </p:nvSpPr>
          <p:spPr>
            <a:xfrm>
              <a:off x="3428854" y="474616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6" name="Heart 2325">
              <a:extLst>
                <a:ext uri="{FF2B5EF4-FFF2-40B4-BE49-F238E27FC236}">
                  <a16:creationId xmlns:a16="http://schemas.microsoft.com/office/drawing/2014/main" id="{029A48B8-3A05-85B9-7F28-2F4FF11EF6A9}"/>
                </a:ext>
              </a:extLst>
            </p:cNvPr>
            <p:cNvSpPr/>
            <p:nvPr/>
          </p:nvSpPr>
          <p:spPr>
            <a:xfrm>
              <a:off x="3533968" y="474616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7" name="Heart 2326">
              <a:extLst>
                <a:ext uri="{FF2B5EF4-FFF2-40B4-BE49-F238E27FC236}">
                  <a16:creationId xmlns:a16="http://schemas.microsoft.com/office/drawing/2014/main" id="{2FE29B21-4887-EEC3-D021-63D597EFD67E}"/>
                </a:ext>
              </a:extLst>
            </p:cNvPr>
            <p:cNvSpPr/>
            <p:nvPr/>
          </p:nvSpPr>
          <p:spPr>
            <a:xfrm>
              <a:off x="3639083" y="474616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8" name="Heart 2327">
              <a:extLst>
                <a:ext uri="{FF2B5EF4-FFF2-40B4-BE49-F238E27FC236}">
                  <a16:creationId xmlns:a16="http://schemas.microsoft.com/office/drawing/2014/main" id="{551082B2-B453-3DB5-6A61-787747D6F97F}"/>
                </a:ext>
              </a:extLst>
            </p:cNvPr>
            <p:cNvSpPr/>
            <p:nvPr/>
          </p:nvSpPr>
          <p:spPr>
            <a:xfrm>
              <a:off x="3744197" y="474616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9" name="Heart 2328">
              <a:extLst>
                <a:ext uri="{FF2B5EF4-FFF2-40B4-BE49-F238E27FC236}">
                  <a16:creationId xmlns:a16="http://schemas.microsoft.com/office/drawing/2014/main" id="{961E4FF9-580B-687F-8B1F-0C1B0743F6F0}"/>
                </a:ext>
              </a:extLst>
            </p:cNvPr>
            <p:cNvSpPr/>
            <p:nvPr/>
          </p:nvSpPr>
          <p:spPr>
            <a:xfrm>
              <a:off x="3849311" y="474616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0" name="Heart 2329">
              <a:extLst>
                <a:ext uri="{FF2B5EF4-FFF2-40B4-BE49-F238E27FC236}">
                  <a16:creationId xmlns:a16="http://schemas.microsoft.com/office/drawing/2014/main" id="{C7DE5A8E-4B1D-A164-48D4-F87247921FE4}"/>
                </a:ext>
              </a:extLst>
            </p:cNvPr>
            <p:cNvSpPr/>
            <p:nvPr/>
          </p:nvSpPr>
          <p:spPr>
            <a:xfrm>
              <a:off x="2903282" y="4641589"/>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1" name="Heart 2330">
              <a:extLst>
                <a:ext uri="{FF2B5EF4-FFF2-40B4-BE49-F238E27FC236}">
                  <a16:creationId xmlns:a16="http://schemas.microsoft.com/office/drawing/2014/main" id="{6BC97390-4E93-FF1E-273A-B8065B23FDF8}"/>
                </a:ext>
              </a:extLst>
            </p:cNvPr>
            <p:cNvSpPr/>
            <p:nvPr/>
          </p:nvSpPr>
          <p:spPr>
            <a:xfrm>
              <a:off x="3008396" y="4641589"/>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2" name="Heart 2331">
              <a:extLst>
                <a:ext uri="{FF2B5EF4-FFF2-40B4-BE49-F238E27FC236}">
                  <a16:creationId xmlns:a16="http://schemas.microsoft.com/office/drawing/2014/main" id="{4DB3B67A-832C-F50B-8BAC-2B186E1E7E7C}"/>
                </a:ext>
              </a:extLst>
            </p:cNvPr>
            <p:cNvSpPr/>
            <p:nvPr/>
          </p:nvSpPr>
          <p:spPr>
            <a:xfrm>
              <a:off x="3113511" y="4641589"/>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3" name="Heart 2332">
              <a:extLst>
                <a:ext uri="{FF2B5EF4-FFF2-40B4-BE49-F238E27FC236}">
                  <a16:creationId xmlns:a16="http://schemas.microsoft.com/office/drawing/2014/main" id="{7441FC66-542D-7D96-6C28-3FD28A1B21A5}"/>
                </a:ext>
              </a:extLst>
            </p:cNvPr>
            <p:cNvSpPr/>
            <p:nvPr/>
          </p:nvSpPr>
          <p:spPr>
            <a:xfrm>
              <a:off x="3218625" y="4641589"/>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4" name="Heart 2333">
              <a:extLst>
                <a:ext uri="{FF2B5EF4-FFF2-40B4-BE49-F238E27FC236}">
                  <a16:creationId xmlns:a16="http://schemas.microsoft.com/office/drawing/2014/main" id="{7A0E633C-426C-DE1A-88A2-F84183C9A3F3}"/>
                </a:ext>
              </a:extLst>
            </p:cNvPr>
            <p:cNvSpPr/>
            <p:nvPr/>
          </p:nvSpPr>
          <p:spPr>
            <a:xfrm>
              <a:off x="3323740" y="4641589"/>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5" name="Heart 2334">
              <a:extLst>
                <a:ext uri="{FF2B5EF4-FFF2-40B4-BE49-F238E27FC236}">
                  <a16:creationId xmlns:a16="http://schemas.microsoft.com/office/drawing/2014/main" id="{193D6AAB-BAF3-6A41-811E-AEE2234A5005}"/>
                </a:ext>
              </a:extLst>
            </p:cNvPr>
            <p:cNvSpPr/>
            <p:nvPr/>
          </p:nvSpPr>
          <p:spPr>
            <a:xfrm>
              <a:off x="3428854" y="4641589"/>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6" name="Heart 2335">
              <a:extLst>
                <a:ext uri="{FF2B5EF4-FFF2-40B4-BE49-F238E27FC236}">
                  <a16:creationId xmlns:a16="http://schemas.microsoft.com/office/drawing/2014/main" id="{889A51BC-8A65-0D9B-9950-AE3EA084D349}"/>
                </a:ext>
              </a:extLst>
            </p:cNvPr>
            <p:cNvSpPr/>
            <p:nvPr/>
          </p:nvSpPr>
          <p:spPr>
            <a:xfrm>
              <a:off x="3533968" y="4641589"/>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7" name="Heart 2336">
              <a:extLst>
                <a:ext uri="{FF2B5EF4-FFF2-40B4-BE49-F238E27FC236}">
                  <a16:creationId xmlns:a16="http://schemas.microsoft.com/office/drawing/2014/main" id="{E9434DEA-51B7-CB1F-939F-915571E0C989}"/>
                </a:ext>
              </a:extLst>
            </p:cNvPr>
            <p:cNvSpPr/>
            <p:nvPr/>
          </p:nvSpPr>
          <p:spPr>
            <a:xfrm>
              <a:off x="3639083" y="4641589"/>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8" name="Heart 2337">
              <a:extLst>
                <a:ext uri="{FF2B5EF4-FFF2-40B4-BE49-F238E27FC236}">
                  <a16:creationId xmlns:a16="http://schemas.microsoft.com/office/drawing/2014/main" id="{6BBB88F7-E1FE-05DD-46B4-FB6CC259B1C4}"/>
                </a:ext>
              </a:extLst>
            </p:cNvPr>
            <p:cNvSpPr/>
            <p:nvPr/>
          </p:nvSpPr>
          <p:spPr>
            <a:xfrm>
              <a:off x="3744197" y="4641589"/>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9" name="Heart 2338">
              <a:extLst>
                <a:ext uri="{FF2B5EF4-FFF2-40B4-BE49-F238E27FC236}">
                  <a16:creationId xmlns:a16="http://schemas.microsoft.com/office/drawing/2014/main" id="{254797DE-F2D1-0BF6-CA19-75900EC54972}"/>
                </a:ext>
              </a:extLst>
            </p:cNvPr>
            <p:cNvSpPr/>
            <p:nvPr/>
          </p:nvSpPr>
          <p:spPr>
            <a:xfrm>
              <a:off x="3849311" y="4641589"/>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0" name="Heart 2339">
              <a:extLst>
                <a:ext uri="{FF2B5EF4-FFF2-40B4-BE49-F238E27FC236}">
                  <a16:creationId xmlns:a16="http://schemas.microsoft.com/office/drawing/2014/main" id="{F43F3810-9A9E-06F0-8AAC-ACF7440E9353}"/>
                </a:ext>
              </a:extLst>
            </p:cNvPr>
            <p:cNvSpPr/>
            <p:nvPr/>
          </p:nvSpPr>
          <p:spPr>
            <a:xfrm>
              <a:off x="2903282" y="4537016"/>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1" name="Heart 2340">
              <a:extLst>
                <a:ext uri="{FF2B5EF4-FFF2-40B4-BE49-F238E27FC236}">
                  <a16:creationId xmlns:a16="http://schemas.microsoft.com/office/drawing/2014/main" id="{ACC4D0BF-9E85-EE26-0077-F28A9DE07262}"/>
                </a:ext>
              </a:extLst>
            </p:cNvPr>
            <p:cNvSpPr/>
            <p:nvPr/>
          </p:nvSpPr>
          <p:spPr>
            <a:xfrm>
              <a:off x="3008396" y="4537016"/>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2" name="Heart 2341">
              <a:extLst>
                <a:ext uri="{FF2B5EF4-FFF2-40B4-BE49-F238E27FC236}">
                  <a16:creationId xmlns:a16="http://schemas.microsoft.com/office/drawing/2014/main" id="{13B28FF6-262D-B965-2BDA-40E5E4A17B5F}"/>
                </a:ext>
              </a:extLst>
            </p:cNvPr>
            <p:cNvSpPr/>
            <p:nvPr/>
          </p:nvSpPr>
          <p:spPr>
            <a:xfrm>
              <a:off x="3113511" y="4537016"/>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3" name="Heart 2342">
              <a:extLst>
                <a:ext uri="{FF2B5EF4-FFF2-40B4-BE49-F238E27FC236}">
                  <a16:creationId xmlns:a16="http://schemas.microsoft.com/office/drawing/2014/main" id="{8CDFB207-683A-502F-7741-67B75191C6BD}"/>
                </a:ext>
              </a:extLst>
            </p:cNvPr>
            <p:cNvSpPr/>
            <p:nvPr/>
          </p:nvSpPr>
          <p:spPr>
            <a:xfrm>
              <a:off x="3218625" y="4537016"/>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4" name="Heart 2343">
              <a:extLst>
                <a:ext uri="{FF2B5EF4-FFF2-40B4-BE49-F238E27FC236}">
                  <a16:creationId xmlns:a16="http://schemas.microsoft.com/office/drawing/2014/main" id="{50230F4B-9476-5A39-123A-31FE83D8ED91}"/>
                </a:ext>
              </a:extLst>
            </p:cNvPr>
            <p:cNvSpPr/>
            <p:nvPr/>
          </p:nvSpPr>
          <p:spPr>
            <a:xfrm>
              <a:off x="3323740" y="4537016"/>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5" name="Heart 2344">
              <a:extLst>
                <a:ext uri="{FF2B5EF4-FFF2-40B4-BE49-F238E27FC236}">
                  <a16:creationId xmlns:a16="http://schemas.microsoft.com/office/drawing/2014/main" id="{EE634A63-29D8-4EF8-64E7-6E2CF1A11B4E}"/>
                </a:ext>
              </a:extLst>
            </p:cNvPr>
            <p:cNvSpPr/>
            <p:nvPr/>
          </p:nvSpPr>
          <p:spPr>
            <a:xfrm>
              <a:off x="3428854" y="4537016"/>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6" name="Heart 2345">
              <a:extLst>
                <a:ext uri="{FF2B5EF4-FFF2-40B4-BE49-F238E27FC236}">
                  <a16:creationId xmlns:a16="http://schemas.microsoft.com/office/drawing/2014/main" id="{58EF00C2-E7BE-F538-9ACA-972959BFCCAC}"/>
                </a:ext>
              </a:extLst>
            </p:cNvPr>
            <p:cNvSpPr/>
            <p:nvPr/>
          </p:nvSpPr>
          <p:spPr>
            <a:xfrm>
              <a:off x="3533968" y="4537016"/>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7" name="Heart 2346">
              <a:extLst>
                <a:ext uri="{FF2B5EF4-FFF2-40B4-BE49-F238E27FC236}">
                  <a16:creationId xmlns:a16="http://schemas.microsoft.com/office/drawing/2014/main" id="{0D33FB27-E022-5775-D8E8-BD22FFF746C2}"/>
                </a:ext>
              </a:extLst>
            </p:cNvPr>
            <p:cNvSpPr/>
            <p:nvPr/>
          </p:nvSpPr>
          <p:spPr>
            <a:xfrm>
              <a:off x="3639083" y="4537016"/>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8" name="Heart 2347">
              <a:extLst>
                <a:ext uri="{FF2B5EF4-FFF2-40B4-BE49-F238E27FC236}">
                  <a16:creationId xmlns:a16="http://schemas.microsoft.com/office/drawing/2014/main" id="{0D4BE3F7-FCB0-7238-81D5-8E2F78C3C9FB}"/>
                </a:ext>
              </a:extLst>
            </p:cNvPr>
            <p:cNvSpPr/>
            <p:nvPr/>
          </p:nvSpPr>
          <p:spPr>
            <a:xfrm>
              <a:off x="3744197" y="4537016"/>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9" name="Heart 2348">
              <a:extLst>
                <a:ext uri="{FF2B5EF4-FFF2-40B4-BE49-F238E27FC236}">
                  <a16:creationId xmlns:a16="http://schemas.microsoft.com/office/drawing/2014/main" id="{A288F12E-F827-B82A-F2BB-E1F110184769}"/>
                </a:ext>
              </a:extLst>
            </p:cNvPr>
            <p:cNvSpPr/>
            <p:nvPr/>
          </p:nvSpPr>
          <p:spPr>
            <a:xfrm>
              <a:off x="3849311" y="4537016"/>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0" name="Heart 2349">
              <a:extLst>
                <a:ext uri="{FF2B5EF4-FFF2-40B4-BE49-F238E27FC236}">
                  <a16:creationId xmlns:a16="http://schemas.microsoft.com/office/drawing/2014/main" id="{BBA0F485-B7D0-3187-D3C1-1CD903C2359F}"/>
                </a:ext>
              </a:extLst>
            </p:cNvPr>
            <p:cNvSpPr/>
            <p:nvPr/>
          </p:nvSpPr>
          <p:spPr>
            <a:xfrm>
              <a:off x="2903282" y="443244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1" name="Heart 2350">
              <a:extLst>
                <a:ext uri="{FF2B5EF4-FFF2-40B4-BE49-F238E27FC236}">
                  <a16:creationId xmlns:a16="http://schemas.microsoft.com/office/drawing/2014/main" id="{305070FB-BF4E-F3F2-8309-696CC33D0F7A}"/>
                </a:ext>
              </a:extLst>
            </p:cNvPr>
            <p:cNvSpPr/>
            <p:nvPr/>
          </p:nvSpPr>
          <p:spPr>
            <a:xfrm>
              <a:off x="3008396" y="443244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2" name="Heart 2351">
              <a:extLst>
                <a:ext uri="{FF2B5EF4-FFF2-40B4-BE49-F238E27FC236}">
                  <a16:creationId xmlns:a16="http://schemas.microsoft.com/office/drawing/2014/main" id="{45A5DA12-7562-49BC-149E-4F4EC136546C}"/>
                </a:ext>
              </a:extLst>
            </p:cNvPr>
            <p:cNvSpPr/>
            <p:nvPr/>
          </p:nvSpPr>
          <p:spPr>
            <a:xfrm>
              <a:off x="3113511" y="443244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3" name="Heart 2352">
              <a:extLst>
                <a:ext uri="{FF2B5EF4-FFF2-40B4-BE49-F238E27FC236}">
                  <a16:creationId xmlns:a16="http://schemas.microsoft.com/office/drawing/2014/main" id="{DDB4757A-0616-0267-A13F-6A2D741B4721}"/>
                </a:ext>
              </a:extLst>
            </p:cNvPr>
            <p:cNvSpPr/>
            <p:nvPr/>
          </p:nvSpPr>
          <p:spPr>
            <a:xfrm>
              <a:off x="3218625" y="443244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4" name="Heart 2353">
              <a:extLst>
                <a:ext uri="{FF2B5EF4-FFF2-40B4-BE49-F238E27FC236}">
                  <a16:creationId xmlns:a16="http://schemas.microsoft.com/office/drawing/2014/main" id="{FF42DA54-2A2C-95AC-4AD4-603986147829}"/>
                </a:ext>
              </a:extLst>
            </p:cNvPr>
            <p:cNvSpPr/>
            <p:nvPr/>
          </p:nvSpPr>
          <p:spPr>
            <a:xfrm>
              <a:off x="3323740" y="443244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5" name="Heart 2354">
              <a:extLst>
                <a:ext uri="{FF2B5EF4-FFF2-40B4-BE49-F238E27FC236}">
                  <a16:creationId xmlns:a16="http://schemas.microsoft.com/office/drawing/2014/main" id="{EF427E2E-67FF-D9C4-D941-0D2F0C8878F2}"/>
                </a:ext>
              </a:extLst>
            </p:cNvPr>
            <p:cNvSpPr/>
            <p:nvPr/>
          </p:nvSpPr>
          <p:spPr>
            <a:xfrm>
              <a:off x="3428854" y="443244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6" name="Heart 2355">
              <a:extLst>
                <a:ext uri="{FF2B5EF4-FFF2-40B4-BE49-F238E27FC236}">
                  <a16:creationId xmlns:a16="http://schemas.microsoft.com/office/drawing/2014/main" id="{6ACFAD51-A321-8C73-CFF3-1DACF0DAD234}"/>
                </a:ext>
              </a:extLst>
            </p:cNvPr>
            <p:cNvSpPr/>
            <p:nvPr/>
          </p:nvSpPr>
          <p:spPr>
            <a:xfrm>
              <a:off x="3533968" y="443244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7" name="Heart 2356">
              <a:extLst>
                <a:ext uri="{FF2B5EF4-FFF2-40B4-BE49-F238E27FC236}">
                  <a16:creationId xmlns:a16="http://schemas.microsoft.com/office/drawing/2014/main" id="{B9E00B58-3FEB-7506-107F-8ECAE4830351}"/>
                </a:ext>
              </a:extLst>
            </p:cNvPr>
            <p:cNvSpPr/>
            <p:nvPr/>
          </p:nvSpPr>
          <p:spPr>
            <a:xfrm>
              <a:off x="3639083" y="443244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8" name="Heart 2357">
              <a:extLst>
                <a:ext uri="{FF2B5EF4-FFF2-40B4-BE49-F238E27FC236}">
                  <a16:creationId xmlns:a16="http://schemas.microsoft.com/office/drawing/2014/main" id="{27C18DCF-2B93-B294-8D38-3626AC81FB03}"/>
                </a:ext>
              </a:extLst>
            </p:cNvPr>
            <p:cNvSpPr/>
            <p:nvPr/>
          </p:nvSpPr>
          <p:spPr>
            <a:xfrm>
              <a:off x="3744197" y="443244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9" name="Heart 2358">
              <a:extLst>
                <a:ext uri="{FF2B5EF4-FFF2-40B4-BE49-F238E27FC236}">
                  <a16:creationId xmlns:a16="http://schemas.microsoft.com/office/drawing/2014/main" id="{09D4FBEA-A465-8EA8-BC73-3DABDF5F76E2}"/>
                </a:ext>
              </a:extLst>
            </p:cNvPr>
            <p:cNvSpPr/>
            <p:nvPr/>
          </p:nvSpPr>
          <p:spPr>
            <a:xfrm>
              <a:off x="3849311" y="4432443"/>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0" name="Heart 2359">
              <a:extLst>
                <a:ext uri="{FF2B5EF4-FFF2-40B4-BE49-F238E27FC236}">
                  <a16:creationId xmlns:a16="http://schemas.microsoft.com/office/drawing/2014/main" id="{679D36DC-EBFE-9C1A-8407-16AC9EA6233B}"/>
                </a:ext>
              </a:extLst>
            </p:cNvPr>
            <p:cNvSpPr/>
            <p:nvPr/>
          </p:nvSpPr>
          <p:spPr>
            <a:xfrm>
              <a:off x="2903282" y="4327870"/>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1" name="Heart 2360">
              <a:extLst>
                <a:ext uri="{FF2B5EF4-FFF2-40B4-BE49-F238E27FC236}">
                  <a16:creationId xmlns:a16="http://schemas.microsoft.com/office/drawing/2014/main" id="{49018C74-D5F2-711F-8796-50DEA9EC2A0D}"/>
                </a:ext>
              </a:extLst>
            </p:cNvPr>
            <p:cNvSpPr/>
            <p:nvPr/>
          </p:nvSpPr>
          <p:spPr>
            <a:xfrm>
              <a:off x="3008396" y="4327870"/>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2" name="Heart 2361">
              <a:extLst>
                <a:ext uri="{FF2B5EF4-FFF2-40B4-BE49-F238E27FC236}">
                  <a16:creationId xmlns:a16="http://schemas.microsoft.com/office/drawing/2014/main" id="{9A9EAD9A-6EB5-782A-3E55-EF29309B13B1}"/>
                </a:ext>
              </a:extLst>
            </p:cNvPr>
            <p:cNvSpPr/>
            <p:nvPr/>
          </p:nvSpPr>
          <p:spPr>
            <a:xfrm>
              <a:off x="3113511" y="4327870"/>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3" name="Heart 2362">
              <a:extLst>
                <a:ext uri="{FF2B5EF4-FFF2-40B4-BE49-F238E27FC236}">
                  <a16:creationId xmlns:a16="http://schemas.microsoft.com/office/drawing/2014/main" id="{44250A75-6056-0731-9A8C-D94D6004E9B2}"/>
                </a:ext>
              </a:extLst>
            </p:cNvPr>
            <p:cNvSpPr/>
            <p:nvPr/>
          </p:nvSpPr>
          <p:spPr>
            <a:xfrm>
              <a:off x="3218625" y="4327870"/>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4" name="Heart 2363">
              <a:extLst>
                <a:ext uri="{FF2B5EF4-FFF2-40B4-BE49-F238E27FC236}">
                  <a16:creationId xmlns:a16="http://schemas.microsoft.com/office/drawing/2014/main" id="{D4B4EC02-A3A1-F427-44C0-0640A22C3C46}"/>
                </a:ext>
              </a:extLst>
            </p:cNvPr>
            <p:cNvSpPr/>
            <p:nvPr/>
          </p:nvSpPr>
          <p:spPr>
            <a:xfrm>
              <a:off x="3323740" y="4327870"/>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5" name="Heart 2364">
              <a:extLst>
                <a:ext uri="{FF2B5EF4-FFF2-40B4-BE49-F238E27FC236}">
                  <a16:creationId xmlns:a16="http://schemas.microsoft.com/office/drawing/2014/main" id="{A71FC151-C04C-27BE-221D-FCE5502A86A1}"/>
                </a:ext>
              </a:extLst>
            </p:cNvPr>
            <p:cNvSpPr/>
            <p:nvPr/>
          </p:nvSpPr>
          <p:spPr>
            <a:xfrm>
              <a:off x="3428854" y="4327870"/>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6" name="Heart 2365">
              <a:extLst>
                <a:ext uri="{FF2B5EF4-FFF2-40B4-BE49-F238E27FC236}">
                  <a16:creationId xmlns:a16="http://schemas.microsoft.com/office/drawing/2014/main" id="{EC1FBFC4-0CE2-544E-D413-2E7B5AC62BDA}"/>
                </a:ext>
              </a:extLst>
            </p:cNvPr>
            <p:cNvSpPr/>
            <p:nvPr/>
          </p:nvSpPr>
          <p:spPr>
            <a:xfrm>
              <a:off x="3533968" y="4327870"/>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7" name="Heart 2366">
              <a:extLst>
                <a:ext uri="{FF2B5EF4-FFF2-40B4-BE49-F238E27FC236}">
                  <a16:creationId xmlns:a16="http://schemas.microsoft.com/office/drawing/2014/main" id="{CF923FE4-6AD3-C78D-A31F-59082D6F228E}"/>
                </a:ext>
              </a:extLst>
            </p:cNvPr>
            <p:cNvSpPr/>
            <p:nvPr/>
          </p:nvSpPr>
          <p:spPr>
            <a:xfrm>
              <a:off x="3639083" y="4327870"/>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8" name="Heart 2367">
              <a:extLst>
                <a:ext uri="{FF2B5EF4-FFF2-40B4-BE49-F238E27FC236}">
                  <a16:creationId xmlns:a16="http://schemas.microsoft.com/office/drawing/2014/main" id="{86E50730-2B0B-2671-ECEA-AE1C137EFCA6}"/>
                </a:ext>
              </a:extLst>
            </p:cNvPr>
            <p:cNvSpPr/>
            <p:nvPr/>
          </p:nvSpPr>
          <p:spPr>
            <a:xfrm>
              <a:off x="3744197" y="4327870"/>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9" name="Heart 2368">
              <a:extLst>
                <a:ext uri="{FF2B5EF4-FFF2-40B4-BE49-F238E27FC236}">
                  <a16:creationId xmlns:a16="http://schemas.microsoft.com/office/drawing/2014/main" id="{3EFA4C3D-DA38-F32F-2768-6402BC423457}"/>
                </a:ext>
              </a:extLst>
            </p:cNvPr>
            <p:cNvSpPr/>
            <p:nvPr/>
          </p:nvSpPr>
          <p:spPr>
            <a:xfrm>
              <a:off x="3849311" y="4327870"/>
              <a:ext cx="91857" cy="91857"/>
            </a:xfrm>
            <a:prstGeom prst="heart">
              <a:avLst/>
            </a:prstGeom>
            <a:solidFill>
              <a:srgbClr val="C0C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75" name="Group 2574">
            <a:extLst>
              <a:ext uri="{FF2B5EF4-FFF2-40B4-BE49-F238E27FC236}">
                <a16:creationId xmlns:a16="http://schemas.microsoft.com/office/drawing/2014/main" id="{DEC8F52F-E670-90F2-9B42-081E7B5BC57D}"/>
              </a:ext>
            </a:extLst>
          </p:cNvPr>
          <p:cNvGrpSpPr/>
          <p:nvPr/>
        </p:nvGrpSpPr>
        <p:grpSpPr>
          <a:xfrm>
            <a:off x="7274885" y="2401863"/>
            <a:ext cx="3905711" cy="3679221"/>
            <a:chOff x="7274885" y="2401863"/>
            <a:chExt cx="3905711" cy="3679221"/>
          </a:xfrm>
        </p:grpSpPr>
        <p:pic>
          <p:nvPicPr>
            <p:cNvPr id="2373" name="Graphic 2372" descr="Man with solid fill">
              <a:extLst>
                <a:ext uri="{FF2B5EF4-FFF2-40B4-BE49-F238E27FC236}">
                  <a16:creationId xmlns:a16="http://schemas.microsoft.com/office/drawing/2014/main" id="{E34DE063-1E41-BAFA-E7FB-F97F4B9729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5633" y="5197131"/>
              <a:ext cx="326434" cy="326434"/>
            </a:xfrm>
            <a:prstGeom prst="rect">
              <a:avLst/>
            </a:prstGeom>
          </p:spPr>
        </p:pic>
        <p:pic>
          <p:nvPicPr>
            <p:cNvPr id="2374" name="Graphic 2373" descr="Man with solid fill">
              <a:extLst>
                <a:ext uri="{FF2B5EF4-FFF2-40B4-BE49-F238E27FC236}">
                  <a16:creationId xmlns:a16="http://schemas.microsoft.com/office/drawing/2014/main" id="{2AA4AD4A-499A-173C-183D-6C35F24896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5862" y="5204026"/>
              <a:ext cx="326434" cy="326434"/>
            </a:xfrm>
            <a:prstGeom prst="rect">
              <a:avLst/>
            </a:prstGeom>
          </p:spPr>
        </p:pic>
        <p:pic>
          <p:nvPicPr>
            <p:cNvPr id="2375" name="Graphic 2374" descr="Man with solid fill">
              <a:extLst>
                <a:ext uri="{FF2B5EF4-FFF2-40B4-BE49-F238E27FC236}">
                  <a16:creationId xmlns:a16="http://schemas.microsoft.com/office/drawing/2014/main" id="{8096098C-F814-57E7-8E63-0B99C97D5E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091" y="5210921"/>
              <a:ext cx="326434" cy="326434"/>
            </a:xfrm>
            <a:prstGeom prst="rect">
              <a:avLst/>
            </a:prstGeom>
          </p:spPr>
        </p:pic>
        <p:pic>
          <p:nvPicPr>
            <p:cNvPr id="2376" name="Graphic 2375" descr="Man with solid fill">
              <a:extLst>
                <a:ext uri="{FF2B5EF4-FFF2-40B4-BE49-F238E27FC236}">
                  <a16:creationId xmlns:a16="http://schemas.microsoft.com/office/drawing/2014/main" id="{81EAE08E-1A2B-9FAD-591C-008DCBDBF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6320" y="5217816"/>
              <a:ext cx="326434" cy="326434"/>
            </a:xfrm>
            <a:prstGeom prst="rect">
              <a:avLst/>
            </a:prstGeom>
          </p:spPr>
        </p:pic>
        <p:pic>
          <p:nvPicPr>
            <p:cNvPr id="2377" name="Graphic 2376" descr="Man with solid fill">
              <a:extLst>
                <a:ext uri="{FF2B5EF4-FFF2-40B4-BE49-F238E27FC236}">
                  <a16:creationId xmlns:a16="http://schemas.microsoft.com/office/drawing/2014/main" id="{05CAEB81-9791-4DCA-EA8C-8A75924FE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2593" y="5754650"/>
              <a:ext cx="326434" cy="326434"/>
            </a:xfrm>
            <a:prstGeom prst="rect">
              <a:avLst/>
            </a:prstGeom>
          </p:spPr>
        </p:pic>
        <p:pic>
          <p:nvPicPr>
            <p:cNvPr id="2378" name="Graphic 2377" descr="Man with solid fill">
              <a:extLst>
                <a:ext uri="{FF2B5EF4-FFF2-40B4-BE49-F238E27FC236}">
                  <a16:creationId xmlns:a16="http://schemas.microsoft.com/office/drawing/2014/main" id="{CDC4D03A-AB37-5F15-EB05-00BEA3735B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41199" y="5747755"/>
              <a:ext cx="326434" cy="326434"/>
            </a:xfrm>
            <a:prstGeom prst="rect">
              <a:avLst/>
            </a:prstGeom>
          </p:spPr>
        </p:pic>
        <p:pic>
          <p:nvPicPr>
            <p:cNvPr id="2379" name="Graphic 2378" descr="Man with solid fill">
              <a:extLst>
                <a:ext uri="{FF2B5EF4-FFF2-40B4-BE49-F238E27FC236}">
                  <a16:creationId xmlns:a16="http://schemas.microsoft.com/office/drawing/2014/main" id="{E6DA4BCF-EDD2-7278-08C0-B8699FFF22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6718" y="5544761"/>
              <a:ext cx="326434" cy="326434"/>
            </a:xfrm>
            <a:prstGeom prst="rect">
              <a:avLst/>
            </a:prstGeom>
          </p:spPr>
        </p:pic>
        <p:pic>
          <p:nvPicPr>
            <p:cNvPr id="2380" name="Graphic 2379" descr="Man with solid fill">
              <a:extLst>
                <a:ext uri="{FF2B5EF4-FFF2-40B4-BE49-F238E27FC236}">
                  <a16:creationId xmlns:a16="http://schemas.microsoft.com/office/drawing/2014/main" id="{3F630E6A-0B9B-649C-492B-269BD8130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2762" y="5078154"/>
              <a:ext cx="326434" cy="326434"/>
            </a:xfrm>
            <a:prstGeom prst="rect">
              <a:avLst/>
            </a:prstGeom>
          </p:spPr>
        </p:pic>
        <p:pic>
          <p:nvPicPr>
            <p:cNvPr id="2381" name="Graphic 2380" descr="Man with solid fill">
              <a:extLst>
                <a:ext uri="{FF2B5EF4-FFF2-40B4-BE49-F238E27FC236}">
                  <a16:creationId xmlns:a16="http://schemas.microsoft.com/office/drawing/2014/main" id="{F7F92302-78F6-1D7C-A748-D992570856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7465" y="5252291"/>
              <a:ext cx="326434" cy="326434"/>
            </a:xfrm>
            <a:prstGeom prst="rect">
              <a:avLst/>
            </a:prstGeom>
          </p:spPr>
        </p:pic>
        <p:pic>
          <p:nvPicPr>
            <p:cNvPr id="2382" name="Graphic 2381" descr="Man with solid fill">
              <a:extLst>
                <a:ext uri="{FF2B5EF4-FFF2-40B4-BE49-F238E27FC236}">
                  <a16:creationId xmlns:a16="http://schemas.microsoft.com/office/drawing/2014/main" id="{2F711808-8C73-D5B0-2CC9-A9D99266E6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7694" y="5259186"/>
              <a:ext cx="326434" cy="326434"/>
            </a:xfrm>
            <a:prstGeom prst="rect">
              <a:avLst/>
            </a:prstGeom>
          </p:spPr>
        </p:pic>
        <p:pic>
          <p:nvPicPr>
            <p:cNvPr id="2383" name="Graphic 2382" descr="Man with solid fill">
              <a:extLst>
                <a:ext uri="{FF2B5EF4-FFF2-40B4-BE49-F238E27FC236}">
                  <a16:creationId xmlns:a16="http://schemas.microsoft.com/office/drawing/2014/main" id="{B9B41EAE-683C-0DF8-50FD-968B9B671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5633" y="4801747"/>
              <a:ext cx="326434" cy="326434"/>
            </a:xfrm>
            <a:prstGeom prst="rect">
              <a:avLst/>
            </a:prstGeom>
          </p:spPr>
        </p:pic>
        <p:pic>
          <p:nvPicPr>
            <p:cNvPr id="2384" name="Graphic 2383" descr="Man with solid fill">
              <a:extLst>
                <a:ext uri="{FF2B5EF4-FFF2-40B4-BE49-F238E27FC236}">
                  <a16:creationId xmlns:a16="http://schemas.microsoft.com/office/drawing/2014/main" id="{64CEACAB-78BD-5DE1-4971-16DC3D0605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5862" y="4808642"/>
              <a:ext cx="326434" cy="326434"/>
            </a:xfrm>
            <a:prstGeom prst="rect">
              <a:avLst/>
            </a:prstGeom>
          </p:spPr>
        </p:pic>
        <p:pic>
          <p:nvPicPr>
            <p:cNvPr id="2385" name="Graphic 2384" descr="Man with solid fill">
              <a:extLst>
                <a:ext uri="{FF2B5EF4-FFF2-40B4-BE49-F238E27FC236}">
                  <a16:creationId xmlns:a16="http://schemas.microsoft.com/office/drawing/2014/main" id="{A683DFF3-C1AD-D03F-D1A3-308F4DCDAF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3520" y="5551145"/>
              <a:ext cx="326434" cy="326434"/>
            </a:xfrm>
            <a:prstGeom prst="rect">
              <a:avLst/>
            </a:prstGeom>
          </p:spPr>
        </p:pic>
        <p:pic>
          <p:nvPicPr>
            <p:cNvPr id="2386" name="Graphic 2385" descr="Man with solid fill">
              <a:extLst>
                <a:ext uri="{FF2B5EF4-FFF2-40B4-BE49-F238E27FC236}">
                  <a16:creationId xmlns:a16="http://schemas.microsoft.com/office/drawing/2014/main" id="{B2555D1F-4817-C23C-01D5-CC6F42101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6320" y="4822432"/>
              <a:ext cx="326434" cy="326434"/>
            </a:xfrm>
            <a:prstGeom prst="rect">
              <a:avLst/>
            </a:prstGeom>
          </p:spPr>
        </p:pic>
        <p:pic>
          <p:nvPicPr>
            <p:cNvPr id="2387" name="Graphic 2386" descr="Man with solid fill">
              <a:extLst>
                <a:ext uri="{FF2B5EF4-FFF2-40B4-BE49-F238E27FC236}">
                  <a16:creationId xmlns:a16="http://schemas.microsoft.com/office/drawing/2014/main" id="{02B3AE65-1561-902D-C3A3-D00938E208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549" y="4829327"/>
              <a:ext cx="326434" cy="326434"/>
            </a:xfrm>
            <a:prstGeom prst="rect">
              <a:avLst/>
            </a:prstGeom>
          </p:spPr>
        </p:pic>
        <p:pic>
          <p:nvPicPr>
            <p:cNvPr id="2388" name="Graphic 2387" descr="Man with solid fill">
              <a:extLst>
                <a:ext uri="{FF2B5EF4-FFF2-40B4-BE49-F238E27FC236}">
                  <a16:creationId xmlns:a16="http://schemas.microsoft.com/office/drawing/2014/main" id="{1273E79D-C012-9184-51B4-26E200D72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6778" y="4836222"/>
              <a:ext cx="326434" cy="326434"/>
            </a:xfrm>
            <a:prstGeom prst="rect">
              <a:avLst/>
            </a:prstGeom>
          </p:spPr>
        </p:pic>
        <p:pic>
          <p:nvPicPr>
            <p:cNvPr id="2389" name="Graphic 2388" descr="Man with solid fill">
              <a:extLst>
                <a:ext uri="{FF2B5EF4-FFF2-40B4-BE49-F238E27FC236}">
                  <a16:creationId xmlns:a16="http://schemas.microsoft.com/office/drawing/2014/main" id="{A49052DE-8487-8EC2-7109-5E7C80A6CE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7007" y="4843117"/>
              <a:ext cx="326434" cy="326434"/>
            </a:xfrm>
            <a:prstGeom prst="rect">
              <a:avLst/>
            </a:prstGeom>
          </p:spPr>
        </p:pic>
        <p:pic>
          <p:nvPicPr>
            <p:cNvPr id="2390" name="Graphic 2389" descr="Man with solid fill">
              <a:extLst>
                <a:ext uri="{FF2B5EF4-FFF2-40B4-BE49-F238E27FC236}">
                  <a16:creationId xmlns:a16="http://schemas.microsoft.com/office/drawing/2014/main" id="{28D6B68E-81AD-78E5-D40E-6D013DBA34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7236" y="4850012"/>
              <a:ext cx="326434" cy="326434"/>
            </a:xfrm>
            <a:prstGeom prst="rect">
              <a:avLst/>
            </a:prstGeom>
          </p:spPr>
        </p:pic>
        <p:pic>
          <p:nvPicPr>
            <p:cNvPr id="2391" name="Graphic 2390" descr="Man with solid fill">
              <a:extLst>
                <a:ext uri="{FF2B5EF4-FFF2-40B4-BE49-F238E27FC236}">
                  <a16:creationId xmlns:a16="http://schemas.microsoft.com/office/drawing/2014/main" id="{B815B944-2C2F-3502-4C3B-64955B654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7465" y="4856907"/>
              <a:ext cx="326434" cy="326434"/>
            </a:xfrm>
            <a:prstGeom prst="rect">
              <a:avLst/>
            </a:prstGeom>
          </p:spPr>
        </p:pic>
        <p:pic>
          <p:nvPicPr>
            <p:cNvPr id="2392" name="Graphic 2391" descr="Man with solid fill">
              <a:extLst>
                <a:ext uri="{FF2B5EF4-FFF2-40B4-BE49-F238E27FC236}">
                  <a16:creationId xmlns:a16="http://schemas.microsoft.com/office/drawing/2014/main" id="{CECBB4A7-D66D-C03B-D3A3-DE783FFD26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7694" y="4863802"/>
              <a:ext cx="326434" cy="326434"/>
            </a:xfrm>
            <a:prstGeom prst="rect">
              <a:avLst/>
            </a:prstGeom>
          </p:spPr>
        </p:pic>
        <p:pic>
          <p:nvPicPr>
            <p:cNvPr id="2393" name="Graphic 2392" descr="Man with solid fill">
              <a:extLst>
                <a:ext uri="{FF2B5EF4-FFF2-40B4-BE49-F238E27FC236}">
                  <a16:creationId xmlns:a16="http://schemas.microsoft.com/office/drawing/2014/main" id="{C1352B9B-666A-15A0-3B69-CB3539438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4955" y="4820728"/>
              <a:ext cx="326434" cy="326434"/>
            </a:xfrm>
            <a:prstGeom prst="rect">
              <a:avLst/>
            </a:prstGeom>
          </p:spPr>
        </p:pic>
        <p:pic>
          <p:nvPicPr>
            <p:cNvPr id="2394" name="Graphic 2393" descr="Man with solid fill">
              <a:extLst>
                <a:ext uri="{FF2B5EF4-FFF2-40B4-BE49-F238E27FC236}">
                  <a16:creationId xmlns:a16="http://schemas.microsoft.com/office/drawing/2014/main" id="{8A84B5F3-1377-BEBA-AB4C-FA8211F229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5862" y="4413258"/>
              <a:ext cx="326434" cy="326434"/>
            </a:xfrm>
            <a:prstGeom prst="rect">
              <a:avLst/>
            </a:prstGeom>
          </p:spPr>
        </p:pic>
        <p:pic>
          <p:nvPicPr>
            <p:cNvPr id="2395" name="Graphic 2394" descr="Man with solid fill">
              <a:extLst>
                <a:ext uri="{FF2B5EF4-FFF2-40B4-BE49-F238E27FC236}">
                  <a16:creationId xmlns:a16="http://schemas.microsoft.com/office/drawing/2014/main" id="{1821D118-CC84-D238-1E51-1AA2D90CF5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091" y="4420153"/>
              <a:ext cx="326434" cy="326434"/>
            </a:xfrm>
            <a:prstGeom prst="rect">
              <a:avLst/>
            </a:prstGeom>
          </p:spPr>
        </p:pic>
        <p:pic>
          <p:nvPicPr>
            <p:cNvPr id="2396" name="Graphic 2395" descr="Man with solid fill">
              <a:extLst>
                <a:ext uri="{FF2B5EF4-FFF2-40B4-BE49-F238E27FC236}">
                  <a16:creationId xmlns:a16="http://schemas.microsoft.com/office/drawing/2014/main" id="{3062AE40-B366-5C22-500D-37BA3ABD0E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6320" y="4427048"/>
              <a:ext cx="326434" cy="326434"/>
            </a:xfrm>
            <a:prstGeom prst="rect">
              <a:avLst/>
            </a:prstGeom>
          </p:spPr>
        </p:pic>
        <p:pic>
          <p:nvPicPr>
            <p:cNvPr id="2397" name="Graphic 2396" descr="Man with solid fill">
              <a:extLst>
                <a:ext uri="{FF2B5EF4-FFF2-40B4-BE49-F238E27FC236}">
                  <a16:creationId xmlns:a16="http://schemas.microsoft.com/office/drawing/2014/main" id="{68C2F399-B8E9-AEFD-002D-206E60872B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549" y="4433943"/>
              <a:ext cx="326434" cy="326434"/>
            </a:xfrm>
            <a:prstGeom prst="rect">
              <a:avLst/>
            </a:prstGeom>
          </p:spPr>
        </p:pic>
        <p:pic>
          <p:nvPicPr>
            <p:cNvPr id="2398" name="Graphic 2397" descr="Man with solid fill">
              <a:extLst>
                <a:ext uri="{FF2B5EF4-FFF2-40B4-BE49-F238E27FC236}">
                  <a16:creationId xmlns:a16="http://schemas.microsoft.com/office/drawing/2014/main" id="{0FA56386-0DF5-A0C0-7959-AB973F900D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6778" y="4440838"/>
              <a:ext cx="326434" cy="326434"/>
            </a:xfrm>
            <a:prstGeom prst="rect">
              <a:avLst/>
            </a:prstGeom>
          </p:spPr>
        </p:pic>
        <p:pic>
          <p:nvPicPr>
            <p:cNvPr id="2399" name="Graphic 2398" descr="Man with solid fill">
              <a:extLst>
                <a:ext uri="{FF2B5EF4-FFF2-40B4-BE49-F238E27FC236}">
                  <a16:creationId xmlns:a16="http://schemas.microsoft.com/office/drawing/2014/main" id="{E2BE1706-E8FE-A375-29A4-35AA1AAF1C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7007" y="4447733"/>
              <a:ext cx="326434" cy="326434"/>
            </a:xfrm>
            <a:prstGeom prst="rect">
              <a:avLst/>
            </a:prstGeom>
          </p:spPr>
        </p:pic>
        <p:pic>
          <p:nvPicPr>
            <p:cNvPr id="2400" name="Graphic 2399" descr="Man with solid fill">
              <a:extLst>
                <a:ext uri="{FF2B5EF4-FFF2-40B4-BE49-F238E27FC236}">
                  <a16:creationId xmlns:a16="http://schemas.microsoft.com/office/drawing/2014/main" id="{8635F861-496F-BCCE-61CD-8680CDB2E2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4834" y="5262365"/>
              <a:ext cx="326434" cy="326434"/>
            </a:xfrm>
            <a:prstGeom prst="rect">
              <a:avLst/>
            </a:prstGeom>
          </p:spPr>
        </p:pic>
        <p:pic>
          <p:nvPicPr>
            <p:cNvPr id="2401" name="Graphic 2400" descr="Man with solid fill">
              <a:extLst>
                <a:ext uri="{FF2B5EF4-FFF2-40B4-BE49-F238E27FC236}">
                  <a16:creationId xmlns:a16="http://schemas.microsoft.com/office/drawing/2014/main" id="{33E15150-7C03-A17F-34D8-65596EBD7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7465" y="4461523"/>
              <a:ext cx="326434" cy="326434"/>
            </a:xfrm>
            <a:prstGeom prst="rect">
              <a:avLst/>
            </a:prstGeom>
          </p:spPr>
        </p:pic>
        <p:pic>
          <p:nvPicPr>
            <p:cNvPr id="2402" name="Graphic 2401" descr="Man with solid fill">
              <a:extLst>
                <a:ext uri="{FF2B5EF4-FFF2-40B4-BE49-F238E27FC236}">
                  <a16:creationId xmlns:a16="http://schemas.microsoft.com/office/drawing/2014/main" id="{77C67B60-05AB-02D3-3F8C-882BD4310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7694" y="4468418"/>
              <a:ext cx="326434" cy="326434"/>
            </a:xfrm>
            <a:prstGeom prst="rect">
              <a:avLst/>
            </a:prstGeom>
          </p:spPr>
        </p:pic>
        <p:pic>
          <p:nvPicPr>
            <p:cNvPr id="2403" name="Graphic 2402" descr="Man with solid fill">
              <a:extLst>
                <a:ext uri="{FF2B5EF4-FFF2-40B4-BE49-F238E27FC236}">
                  <a16:creationId xmlns:a16="http://schemas.microsoft.com/office/drawing/2014/main" id="{4CA35D97-4F0C-B605-015F-1DC78D672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3635" y="4992544"/>
              <a:ext cx="326434" cy="326434"/>
            </a:xfrm>
            <a:prstGeom prst="rect">
              <a:avLst/>
            </a:prstGeom>
          </p:spPr>
        </p:pic>
        <p:pic>
          <p:nvPicPr>
            <p:cNvPr id="2404" name="Graphic 2403" descr="Man with solid fill">
              <a:extLst>
                <a:ext uri="{FF2B5EF4-FFF2-40B4-BE49-F238E27FC236}">
                  <a16:creationId xmlns:a16="http://schemas.microsoft.com/office/drawing/2014/main" id="{037522C9-66AC-6414-AE16-D46CB35F22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5862" y="4017874"/>
              <a:ext cx="326434" cy="326434"/>
            </a:xfrm>
            <a:prstGeom prst="rect">
              <a:avLst/>
            </a:prstGeom>
          </p:spPr>
        </p:pic>
        <p:pic>
          <p:nvPicPr>
            <p:cNvPr id="2405" name="Graphic 2404" descr="Man with solid fill">
              <a:extLst>
                <a:ext uri="{FF2B5EF4-FFF2-40B4-BE49-F238E27FC236}">
                  <a16:creationId xmlns:a16="http://schemas.microsoft.com/office/drawing/2014/main" id="{EC51DD2B-D501-2704-160E-CA8E3642EA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091" y="4024769"/>
              <a:ext cx="326434" cy="326434"/>
            </a:xfrm>
            <a:prstGeom prst="rect">
              <a:avLst/>
            </a:prstGeom>
          </p:spPr>
        </p:pic>
        <p:pic>
          <p:nvPicPr>
            <p:cNvPr id="2406" name="Graphic 2405" descr="Man with solid fill">
              <a:extLst>
                <a:ext uri="{FF2B5EF4-FFF2-40B4-BE49-F238E27FC236}">
                  <a16:creationId xmlns:a16="http://schemas.microsoft.com/office/drawing/2014/main" id="{F9E3E64A-3AA6-FD9A-FCDF-C2C8A35B0D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6320" y="4031664"/>
              <a:ext cx="326434" cy="326434"/>
            </a:xfrm>
            <a:prstGeom prst="rect">
              <a:avLst/>
            </a:prstGeom>
          </p:spPr>
        </p:pic>
        <p:pic>
          <p:nvPicPr>
            <p:cNvPr id="2407" name="Graphic 2406" descr="Man with solid fill">
              <a:extLst>
                <a:ext uri="{FF2B5EF4-FFF2-40B4-BE49-F238E27FC236}">
                  <a16:creationId xmlns:a16="http://schemas.microsoft.com/office/drawing/2014/main" id="{B815FCBD-6D08-3884-DF28-AF592338B4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53823" y="4604168"/>
              <a:ext cx="326434" cy="326434"/>
            </a:xfrm>
            <a:prstGeom prst="rect">
              <a:avLst/>
            </a:prstGeom>
          </p:spPr>
        </p:pic>
        <p:pic>
          <p:nvPicPr>
            <p:cNvPr id="2408" name="Graphic 2407" descr="Man with solid fill">
              <a:extLst>
                <a:ext uri="{FF2B5EF4-FFF2-40B4-BE49-F238E27FC236}">
                  <a16:creationId xmlns:a16="http://schemas.microsoft.com/office/drawing/2014/main" id="{07A80D04-3602-7D76-3035-9FC022CD6E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6778" y="4045454"/>
              <a:ext cx="326434" cy="326434"/>
            </a:xfrm>
            <a:prstGeom prst="rect">
              <a:avLst/>
            </a:prstGeom>
          </p:spPr>
        </p:pic>
        <p:pic>
          <p:nvPicPr>
            <p:cNvPr id="2409" name="Graphic 2408" descr="Man with solid fill">
              <a:extLst>
                <a:ext uri="{FF2B5EF4-FFF2-40B4-BE49-F238E27FC236}">
                  <a16:creationId xmlns:a16="http://schemas.microsoft.com/office/drawing/2014/main" id="{EF393849-4A3B-8C14-1A51-B07012B923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7007" y="4052349"/>
              <a:ext cx="326434" cy="326434"/>
            </a:xfrm>
            <a:prstGeom prst="rect">
              <a:avLst/>
            </a:prstGeom>
          </p:spPr>
        </p:pic>
        <p:pic>
          <p:nvPicPr>
            <p:cNvPr id="2410" name="Graphic 2409" descr="Man with solid fill">
              <a:extLst>
                <a:ext uri="{FF2B5EF4-FFF2-40B4-BE49-F238E27FC236}">
                  <a16:creationId xmlns:a16="http://schemas.microsoft.com/office/drawing/2014/main" id="{14D951A8-5F3A-A839-05C4-505C484E0A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7236" y="4059244"/>
              <a:ext cx="326434" cy="326434"/>
            </a:xfrm>
            <a:prstGeom prst="rect">
              <a:avLst/>
            </a:prstGeom>
          </p:spPr>
        </p:pic>
        <p:pic>
          <p:nvPicPr>
            <p:cNvPr id="2411" name="Graphic 2410" descr="Man with solid fill">
              <a:extLst>
                <a:ext uri="{FF2B5EF4-FFF2-40B4-BE49-F238E27FC236}">
                  <a16:creationId xmlns:a16="http://schemas.microsoft.com/office/drawing/2014/main" id="{7DB8ADB9-63AF-0222-8184-CE053AE6CD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7465" y="4066139"/>
              <a:ext cx="326434" cy="326434"/>
            </a:xfrm>
            <a:prstGeom prst="rect">
              <a:avLst/>
            </a:prstGeom>
          </p:spPr>
        </p:pic>
        <p:pic>
          <p:nvPicPr>
            <p:cNvPr id="2412" name="Graphic 2411" descr="Man with solid fill">
              <a:extLst>
                <a:ext uri="{FF2B5EF4-FFF2-40B4-BE49-F238E27FC236}">
                  <a16:creationId xmlns:a16="http://schemas.microsoft.com/office/drawing/2014/main" id="{23FD203F-EE4B-5550-1538-33BDB000B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7694" y="4073034"/>
              <a:ext cx="326434" cy="326434"/>
            </a:xfrm>
            <a:prstGeom prst="rect">
              <a:avLst/>
            </a:prstGeom>
          </p:spPr>
        </p:pic>
        <p:pic>
          <p:nvPicPr>
            <p:cNvPr id="2413" name="Graphic 2412" descr="Man with solid fill">
              <a:extLst>
                <a:ext uri="{FF2B5EF4-FFF2-40B4-BE49-F238E27FC236}">
                  <a16:creationId xmlns:a16="http://schemas.microsoft.com/office/drawing/2014/main" id="{ED4C0300-7292-B043-DC12-951EE58820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5633" y="3615595"/>
              <a:ext cx="326434" cy="326434"/>
            </a:xfrm>
            <a:prstGeom prst="rect">
              <a:avLst/>
            </a:prstGeom>
          </p:spPr>
        </p:pic>
        <p:pic>
          <p:nvPicPr>
            <p:cNvPr id="2414" name="Graphic 2413" descr="Man with solid fill">
              <a:extLst>
                <a:ext uri="{FF2B5EF4-FFF2-40B4-BE49-F238E27FC236}">
                  <a16:creationId xmlns:a16="http://schemas.microsoft.com/office/drawing/2014/main" id="{5B780D2B-2FFB-C4F3-74E4-A5AEBBAA0F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091" y="5675427"/>
              <a:ext cx="326434" cy="326434"/>
            </a:xfrm>
            <a:prstGeom prst="rect">
              <a:avLst/>
            </a:prstGeom>
          </p:spPr>
        </p:pic>
        <p:pic>
          <p:nvPicPr>
            <p:cNvPr id="2415" name="Graphic 2414" descr="Man with solid fill">
              <a:extLst>
                <a:ext uri="{FF2B5EF4-FFF2-40B4-BE49-F238E27FC236}">
                  <a16:creationId xmlns:a16="http://schemas.microsoft.com/office/drawing/2014/main" id="{87F35858-BF74-7706-F55A-B5DE877130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3142" y="3590278"/>
              <a:ext cx="326434" cy="326434"/>
            </a:xfrm>
            <a:prstGeom prst="rect">
              <a:avLst/>
            </a:prstGeom>
          </p:spPr>
        </p:pic>
        <p:pic>
          <p:nvPicPr>
            <p:cNvPr id="2416" name="Graphic 2415" descr="Man with solid fill">
              <a:extLst>
                <a:ext uri="{FF2B5EF4-FFF2-40B4-BE49-F238E27FC236}">
                  <a16:creationId xmlns:a16="http://schemas.microsoft.com/office/drawing/2014/main" id="{900F810A-5657-A83D-728F-02D45B1F68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6320" y="3636280"/>
              <a:ext cx="326434" cy="326434"/>
            </a:xfrm>
            <a:prstGeom prst="rect">
              <a:avLst/>
            </a:prstGeom>
          </p:spPr>
        </p:pic>
        <p:pic>
          <p:nvPicPr>
            <p:cNvPr id="2417" name="Graphic 2416" descr="Man with solid fill">
              <a:extLst>
                <a:ext uri="{FF2B5EF4-FFF2-40B4-BE49-F238E27FC236}">
                  <a16:creationId xmlns:a16="http://schemas.microsoft.com/office/drawing/2014/main" id="{75EF6BC0-536F-00E0-0557-8A1896A185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6549" y="3643175"/>
              <a:ext cx="326434" cy="326434"/>
            </a:xfrm>
            <a:prstGeom prst="rect">
              <a:avLst/>
            </a:prstGeom>
          </p:spPr>
        </p:pic>
        <p:pic>
          <p:nvPicPr>
            <p:cNvPr id="2418" name="Graphic 2417" descr="Man with solid fill">
              <a:extLst>
                <a:ext uri="{FF2B5EF4-FFF2-40B4-BE49-F238E27FC236}">
                  <a16:creationId xmlns:a16="http://schemas.microsoft.com/office/drawing/2014/main" id="{08740B96-AC21-E8FF-34C5-3F72C048F8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6778" y="3650070"/>
              <a:ext cx="326434" cy="326434"/>
            </a:xfrm>
            <a:prstGeom prst="rect">
              <a:avLst/>
            </a:prstGeom>
          </p:spPr>
        </p:pic>
        <p:pic>
          <p:nvPicPr>
            <p:cNvPr id="2419" name="Graphic 2418" descr="Man with solid fill">
              <a:extLst>
                <a:ext uri="{FF2B5EF4-FFF2-40B4-BE49-F238E27FC236}">
                  <a16:creationId xmlns:a16="http://schemas.microsoft.com/office/drawing/2014/main" id="{1354C1B6-C951-1C9B-59D2-625BA5E2D2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7007" y="3656965"/>
              <a:ext cx="326434" cy="326434"/>
            </a:xfrm>
            <a:prstGeom prst="rect">
              <a:avLst/>
            </a:prstGeom>
          </p:spPr>
        </p:pic>
        <p:pic>
          <p:nvPicPr>
            <p:cNvPr id="2420" name="Graphic 2419" descr="Man with solid fill">
              <a:extLst>
                <a:ext uri="{FF2B5EF4-FFF2-40B4-BE49-F238E27FC236}">
                  <a16:creationId xmlns:a16="http://schemas.microsoft.com/office/drawing/2014/main" id="{9E199093-E919-74E1-DB3A-862B30FCB9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7236" y="3663860"/>
              <a:ext cx="326434" cy="326434"/>
            </a:xfrm>
            <a:prstGeom prst="rect">
              <a:avLst/>
            </a:prstGeom>
          </p:spPr>
        </p:pic>
        <p:pic>
          <p:nvPicPr>
            <p:cNvPr id="2421" name="Graphic 2420" descr="Man with solid fill">
              <a:extLst>
                <a:ext uri="{FF2B5EF4-FFF2-40B4-BE49-F238E27FC236}">
                  <a16:creationId xmlns:a16="http://schemas.microsoft.com/office/drawing/2014/main" id="{BC34429D-6025-1D98-C818-A6FE9B6A3D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0682" y="3691338"/>
              <a:ext cx="326434" cy="326434"/>
            </a:xfrm>
            <a:prstGeom prst="rect">
              <a:avLst/>
            </a:prstGeom>
          </p:spPr>
        </p:pic>
        <p:pic>
          <p:nvPicPr>
            <p:cNvPr id="2422" name="Graphic 2421" descr="Man with solid fill">
              <a:extLst>
                <a:ext uri="{FF2B5EF4-FFF2-40B4-BE49-F238E27FC236}">
                  <a16:creationId xmlns:a16="http://schemas.microsoft.com/office/drawing/2014/main" id="{577A3600-E527-86F1-48B6-CF7DD64545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39555" y="3725915"/>
              <a:ext cx="326434" cy="326434"/>
            </a:xfrm>
            <a:prstGeom prst="rect">
              <a:avLst/>
            </a:prstGeom>
          </p:spPr>
        </p:pic>
        <p:pic>
          <p:nvPicPr>
            <p:cNvPr id="2423" name="Graphic 2422" descr="Man with solid fill">
              <a:extLst>
                <a:ext uri="{FF2B5EF4-FFF2-40B4-BE49-F238E27FC236}">
                  <a16:creationId xmlns:a16="http://schemas.microsoft.com/office/drawing/2014/main" id="{CAFDA6E8-ACE5-F5C5-D602-E8E3A6728E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5633" y="3220211"/>
              <a:ext cx="326434" cy="326434"/>
            </a:xfrm>
            <a:prstGeom prst="rect">
              <a:avLst/>
            </a:prstGeom>
          </p:spPr>
        </p:pic>
        <p:pic>
          <p:nvPicPr>
            <p:cNvPr id="2424" name="Graphic 2423" descr="Man with solid fill">
              <a:extLst>
                <a:ext uri="{FF2B5EF4-FFF2-40B4-BE49-F238E27FC236}">
                  <a16:creationId xmlns:a16="http://schemas.microsoft.com/office/drawing/2014/main" id="{E9E3C8B9-6472-5DA6-C74C-646E532321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5862" y="3227106"/>
              <a:ext cx="326434" cy="326434"/>
            </a:xfrm>
            <a:prstGeom prst="rect">
              <a:avLst/>
            </a:prstGeom>
          </p:spPr>
        </p:pic>
        <p:pic>
          <p:nvPicPr>
            <p:cNvPr id="2425" name="Graphic 2424" descr="Man with solid fill">
              <a:extLst>
                <a:ext uri="{FF2B5EF4-FFF2-40B4-BE49-F238E27FC236}">
                  <a16:creationId xmlns:a16="http://schemas.microsoft.com/office/drawing/2014/main" id="{A2E83AE7-FC0A-46E7-70D8-005658CC1B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6091" y="3234001"/>
              <a:ext cx="326434" cy="326434"/>
            </a:xfrm>
            <a:prstGeom prst="rect">
              <a:avLst/>
            </a:prstGeom>
          </p:spPr>
        </p:pic>
        <p:pic>
          <p:nvPicPr>
            <p:cNvPr id="2426" name="Graphic 2425" descr="Man with solid fill">
              <a:extLst>
                <a:ext uri="{FF2B5EF4-FFF2-40B4-BE49-F238E27FC236}">
                  <a16:creationId xmlns:a16="http://schemas.microsoft.com/office/drawing/2014/main" id="{96D2EE11-E476-B1A5-C706-5EFEEC271A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6320" y="3240896"/>
              <a:ext cx="326434" cy="326434"/>
            </a:xfrm>
            <a:prstGeom prst="rect">
              <a:avLst/>
            </a:prstGeom>
          </p:spPr>
        </p:pic>
        <p:pic>
          <p:nvPicPr>
            <p:cNvPr id="2427" name="Graphic 2426" descr="Man with solid fill">
              <a:extLst>
                <a:ext uri="{FF2B5EF4-FFF2-40B4-BE49-F238E27FC236}">
                  <a16:creationId xmlns:a16="http://schemas.microsoft.com/office/drawing/2014/main" id="{FFB257BD-EB77-873F-AA1F-2E5153310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6549" y="3247791"/>
              <a:ext cx="326434" cy="326434"/>
            </a:xfrm>
            <a:prstGeom prst="rect">
              <a:avLst/>
            </a:prstGeom>
          </p:spPr>
        </p:pic>
        <p:pic>
          <p:nvPicPr>
            <p:cNvPr id="2428" name="Graphic 2427" descr="Man with solid fill">
              <a:extLst>
                <a:ext uri="{FF2B5EF4-FFF2-40B4-BE49-F238E27FC236}">
                  <a16:creationId xmlns:a16="http://schemas.microsoft.com/office/drawing/2014/main" id="{E89328AE-F3C2-7932-0C1D-088370C3A3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6778" y="3254686"/>
              <a:ext cx="326434" cy="326434"/>
            </a:xfrm>
            <a:prstGeom prst="rect">
              <a:avLst/>
            </a:prstGeom>
          </p:spPr>
        </p:pic>
        <p:pic>
          <p:nvPicPr>
            <p:cNvPr id="2429" name="Graphic 2428" descr="Man with solid fill">
              <a:extLst>
                <a:ext uri="{FF2B5EF4-FFF2-40B4-BE49-F238E27FC236}">
                  <a16:creationId xmlns:a16="http://schemas.microsoft.com/office/drawing/2014/main" id="{AE9B2309-1833-B54B-8761-3AFDB82455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7007" y="3261581"/>
              <a:ext cx="326434" cy="326434"/>
            </a:xfrm>
            <a:prstGeom prst="rect">
              <a:avLst/>
            </a:prstGeom>
          </p:spPr>
        </p:pic>
        <p:pic>
          <p:nvPicPr>
            <p:cNvPr id="2430" name="Graphic 2429" descr="Man with solid fill">
              <a:extLst>
                <a:ext uri="{FF2B5EF4-FFF2-40B4-BE49-F238E27FC236}">
                  <a16:creationId xmlns:a16="http://schemas.microsoft.com/office/drawing/2014/main" id="{A7177C6C-2E9E-0189-13BB-7DDAC7FD44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7236" y="3268476"/>
              <a:ext cx="326434" cy="326434"/>
            </a:xfrm>
            <a:prstGeom prst="rect">
              <a:avLst/>
            </a:prstGeom>
          </p:spPr>
        </p:pic>
        <p:pic>
          <p:nvPicPr>
            <p:cNvPr id="2431" name="Graphic 2430" descr="Man with solid fill">
              <a:extLst>
                <a:ext uri="{FF2B5EF4-FFF2-40B4-BE49-F238E27FC236}">
                  <a16:creationId xmlns:a16="http://schemas.microsoft.com/office/drawing/2014/main" id="{D0878727-F08A-B90C-AEF8-C583B91964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7465" y="3275371"/>
              <a:ext cx="326434" cy="326434"/>
            </a:xfrm>
            <a:prstGeom prst="rect">
              <a:avLst/>
            </a:prstGeom>
          </p:spPr>
        </p:pic>
        <p:pic>
          <p:nvPicPr>
            <p:cNvPr id="2432" name="Graphic 2431" descr="Man with solid fill">
              <a:extLst>
                <a:ext uri="{FF2B5EF4-FFF2-40B4-BE49-F238E27FC236}">
                  <a16:creationId xmlns:a16="http://schemas.microsoft.com/office/drawing/2014/main" id="{72E12BBF-382E-AACB-C1DD-BA421E16B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7694" y="3282266"/>
              <a:ext cx="326434" cy="326434"/>
            </a:xfrm>
            <a:prstGeom prst="rect">
              <a:avLst/>
            </a:prstGeom>
          </p:spPr>
        </p:pic>
        <p:pic>
          <p:nvPicPr>
            <p:cNvPr id="2433" name="Graphic 2432" descr="Man with solid fill">
              <a:extLst>
                <a:ext uri="{FF2B5EF4-FFF2-40B4-BE49-F238E27FC236}">
                  <a16:creationId xmlns:a16="http://schemas.microsoft.com/office/drawing/2014/main" id="{4A69B4DC-F589-E2E0-7840-CD1EF62F9D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5633" y="2824827"/>
              <a:ext cx="326434" cy="326434"/>
            </a:xfrm>
            <a:prstGeom prst="rect">
              <a:avLst/>
            </a:prstGeom>
          </p:spPr>
        </p:pic>
        <p:pic>
          <p:nvPicPr>
            <p:cNvPr id="2434" name="Graphic 2433" descr="Man with solid fill">
              <a:extLst>
                <a:ext uri="{FF2B5EF4-FFF2-40B4-BE49-F238E27FC236}">
                  <a16:creationId xmlns:a16="http://schemas.microsoft.com/office/drawing/2014/main" id="{DFD0A2A9-46DC-E08A-69F2-5A8891E5BC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5862" y="2831722"/>
              <a:ext cx="326434" cy="326434"/>
            </a:xfrm>
            <a:prstGeom prst="rect">
              <a:avLst/>
            </a:prstGeom>
          </p:spPr>
        </p:pic>
        <p:pic>
          <p:nvPicPr>
            <p:cNvPr id="2435" name="Graphic 2434" descr="Man with solid fill">
              <a:extLst>
                <a:ext uri="{FF2B5EF4-FFF2-40B4-BE49-F238E27FC236}">
                  <a16:creationId xmlns:a16="http://schemas.microsoft.com/office/drawing/2014/main" id="{88B6E1B1-A84F-DE05-0392-315C987216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6091" y="2838617"/>
              <a:ext cx="326434" cy="326434"/>
            </a:xfrm>
            <a:prstGeom prst="rect">
              <a:avLst/>
            </a:prstGeom>
          </p:spPr>
        </p:pic>
        <p:pic>
          <p:nvPicPr>
            <p:cNvPr id="2436" name="Graphic 2435" descr="Man with solid fill">
              <a:extLst>
                <a:ext uri="{FF2B5EF4-FFF2-40B4-BE49-F238E27FC236}">
                  <a16:creationId xmlns:a16="http://schemas.microsoft.com/office/drawing/2014/main" id="{FB97402C-F2BE-FE27-52A3-C891ABB8FA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6320" y="2845512"/>
              <a:ext cx="326434" cy="326434"/>
            </a:xfrm>
            <a:prstGeom prst="rect">
              <a:avLst/>
            </a:prstGeom>
          </p:spPr>
        </p:pic>
        <p:pic>
          <p:nvPicPr>
            <p:cNvPr id="2437" name="Graphic 2436" descr="Man with solid fill">
              <a:extLst>
                <a:ext uri="{FF2B5EF4-FFF2-40B4-BE49-F238E27FC236}">
                  <a16:creationId xmlns:a16="http://schemas.microsoft.com/office/drawing/2014/main" id="{5FD69723-1329-D4EB-A2F6-2DF0D98C49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6549" y="2852407"/>
              <a:ext cx="326434" cy="326434"/>
            </a:xfrm>
            <a:prstGeom prst="rect">
              <a:avLst/>
            </a:prstGeom>
          </p:spPr>
        </p:pic>
        <p:pic>
          <p:nvPicPr>
            <p:cNvPr id="2438" name="Graphic 2437" descr="Man with solid fill">
              <a:extLst>
                <a:ext uri="{FF2B5EF4-FFF2-40B4-BE49-F238E27FC236}">
                  <a16:creationId xmlns:a16="http://schemas.microsoft.com/office/drawing/2014/main" id="{794075E7-86A7-4DD3-7747-31EB8F1145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6778" y="2859302"/>
              <a:ext cx="326434" cy="326434"/>
            </a:xfrm>
            <a:prstGeom prst="rect">
              <a:avLst/>
            </a:prstGeom>
          </p:spPr>
        </p:pic>
        <p:pic>
          <p:nvPicPr>
            <p:cNvPr id="2439" name="Graphic 2438" descr="Man with solid fill">
              <a:extLst>
                <a:ext uri="{FF2B5EF4-FFF2-40B4-BE49-F238E27FC236}">
                  <a16:creationId xmlns:a16="http://schemas.microsoft.com/office/drawing/2014/main" id="{42C71403-EA3A-9A4B-9F57-C1B4506546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7007" y="2866197"/>
              <a:ext cx="326434" cy="326434"/>
            </a:xfrm>
            <a:prstGeom prst="rect">
              <a:avLst/>
            </a:prstGeom>
          </p:spPr>
        </p:pic>
        <p:pic>
          <p:nvPicPr>
            <p:cNvPr id="2440" name="Graphic 2439" descr="Man with solid fill">
              <a:extLst>
                <a:ext uri="{FF2B5EF4-FFF2-40B4-BE49-F238E27FC236}">
                  <a16:creationId xmlns:a16="http://schemas.microsoft.com/office/drawing/2014/main" id="{F0B4D701-968A-A9C5-528E-CE716EB9B5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7236" y="2873092"/>
              <a:ext cx="326434" cy="326434"/>
            </a:xfrm>
            <a:prstGeom prst="rect">
              <a:avLst/>
            </a:prstGeom>
          </p:spPr>
        </p:pic>
        <p:pic>
          <p:nvPicPr>
            <p:cNvPr id="2441" name="Graphic 2440" descr="Man with solid fill">
              <a:extLst>
                <a:ext uri="{FF2B5EF4-FFF2-40B4-BE49-F238E27FC236}">
                  <a16:creationId xmlns:a16="http://schemas.microsoft.com/office/drawing/2014/main" id="{4967D8E1-0CA0-F353-AF95-97A0D3148E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7465" y="2879987"/>
              <a:ext cx="326434" cy="326434"/>
            </a:xfrm>
            <a:prstGeom prst="rect">
              <a:avLst/>
            </a:prstGeom>
          </p:spPr>
        </p:pic>
        <p:pic>
          <p:nvPicPr>
            <p:cNvPr id="2442" name="Graphic 2441" descr="Man with solid fill">
              <a:extLst>
                <a:ext uri="{FF2B5EF4-FFF2-40B4-BE49-F238E27FC236}">
                  <a16:creationId xmlns:a16="http://schemas.microsoft.com/office/drawing/2014/main" id="{F692185E-DFB8-9041-E847-CCBB0AA7AF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4885" y="4321513"/>
              <a:ext cx="326434" cy="326434"/>
            </a:xfrm>
            <a:prstGeom prst="rect">
              <a:avLst/>
            </a:prstGeom>
          </p:spPr>
        </p:pic>
        <p:pic>
          <p:nvPicPr>
            <p:cNvPr id="2443" name="Graphic 2442" descr="Man with solid fill">
              <a:extLst>
                <a:ext uri="{FF2B5EF4-FFF2-40B4-BE49-F238E27FC236}">
                  <a16:creationId xmlns:a16="http://schemas.microsoft.com/office/drawing/2014/main" id="{04DABE8E-589B-FD29-5578-376792D1B3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5633" y="2429443"/>
              <a:ext cx="326434" cy="326434"/>
            </a:xfrm>
            <a:prstGeom prst="rect">
              <a:avLst/>
            </a:prstGeom>
          </p:spPr>
        </p:pic>
        <p:pic>
          <p:nvPicPr>
            <p:cNvPr id="2444" name="Graphic 2443" descr="Man with solid fill">
              <a:extLst>
                <a:ext uri="{FF2B5EF4-FFF2-40B4-BE49-F238E27FC236}">
                  <a16:creationId xmlns:a16="http://schemas.microsoft.com/office/drawing/2014/main" id="{A6DBFD61-9068-1DC7-414E-8B2042C994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5862" y="2436338"/>
              <a:ext cx="326434" cy="326434"/>
            </a:xfrm>
            <a:prstGeom prst="rect">
              <a:avLst/>
            </a:prstGeom>
          </p:spPr>
        </p:pic>
        <p:pic>
          <p:nvPicPr>
            <p:cNvPr id="2445" name="Graphic 2444" descr="Man with solid fill">
              <a:extLst>
                <a:ext uri="{FF2B5EF4-FFF2-40B4-BE49-F238E27FC236}">
                  <a16:creationId xmlns:a16="http://schemas.microsoft.com/office/drawing/2014/main" id="{51145CEB-6099-715E-851D-59B61E8389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6091" y="2443233"/>
              <a:ext cx="326434" cy="326434"/>
            </a:xfrm>
            <a:prstGeom prst="rect">
              <a:avLst/>
            </a:prstGeom>
          </p:spPr>
        </p:pic>
        <p:pic>
          <p:nvPicPr>
            <p:cNvPr id="2446" name="Graphic 2445" descr="Man with solid fill">
              <a:extLst>
                <a:ext uri="{FF2B5EF4-FFF2-40B4-BE49-F238E27FC236}">
                  <a16:creationId xmlns:a16="http://schemas.microsoft.com/office/drawing/2014/main" id="{F8A0CFA9-1BBD-E1B1-FF92-61DFA22E82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6320" y="2450128"/>
              <a:ext cx="326434" cy="326434"/>
            </a:xfrm>
            <a:prstGeom prst="rect">
              <a:avLst/>
            </a:prstGeom>
          </p:spPr>
        </p:pic>
        <p:pic>
          <p:nvPicPr>
            <p:cNvPr id="2447" name="Graphic 2446" descr="Man with solid fill">
              <a:extLst>
                <a:ext uri="{FF2B5EF4-FFF2-40B4-BE49-F238E27FC236}">
                  <a16:creationId xmlns:a16="http://schemas.microsoft.com/office/drawing/2014/main" id="{B0028FA8-1EC5-A10C-8380-E71BE770D4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6549" y="2457023"/>
              <a:ext cx="326434" cy="326434"/>
            </a:xfrm>
            <a:prstGeom prst="rect">
              <a:avLst/>
            </a:prstGeom>
          </p:spPr>
        </p:pic>
        <p:pic>
          <p:nvPicPr>
            <p:cNvPr id="2448" name="Graphic 2447" descr="Man with solid fill">
              <a:extLst>
                <a:ext uri="{FF2B5EF4-FFF2-40B4-BE49-F238E27FC236}">
                  <a16:creationId xmlns:a16="http://schemas.microsoft.com/office/drawing/2014/main" id="{B3F57CED-A7F2-E345-3FF0-127937F650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6778" y="2463918"/>
              <a:ext cx="326434" cy="326434"/>
            </a:xfrm>
            <a:prstGeom prst="rect">
              <a:avLst/>
            </a:prstGeom>
          </p:spPr>
        </p:pic>
        <p:pic>
          <p:nvPicPr>
            <p:cNvPr id="2449" name="Graphic 2448" descr="Man with solid fill">
              <a:extLst>
                <a:ext uri="{FF2B5EF4-FFF2-40B4-BE49-F238E27FC236}">
                  <a16:creationId xmlns:a16="http://schemas.microsoft.com/office/drawing/2014/main" id="{7C68BE55-CF3F-85F6-3B28-CED770302F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7007" y="2470813"/>
              <a:ext cx="326434" cy="326434"/>
            </a:xfrm>
            <a:prstGeom prst="rect">
              <a:avLst/>
            </a:prstGeom>
          </p:spPr>
        </p:pic>
        <p:pic>
          <p:nvPicPr>
            <p:cNvPr id="2450" name="Graphic 2449" descr="Man with solid fill">
              <a:extLst>
                <a:ext uri="{FF2B5EF4-FFF2-40B4-BE49-F238E27FC236}">
                  <a16:creationId xmlns:a16="http://schemas.microsoft.com/office/drawing/2014/main" id="{E50F9D59-DD28-6116-B5BB-12D0C18B2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7862" y="2621113"/>
              <a:ext cx="326434" cy="326434"/>
            </a:xfrm>
            <a:prstGeom prst="rect">
              <a:avLst/>
            </a:prstGeom>
          </p:spPr>
        </p:pic>
        <p:pic>
          <p:nvPicPr>
            <p:cNvPr id="2451" name="Graphic 2450" descr="Man with solid fill">
              <a:extLst>
                <a:ext uri="{FF2B5EF4-FFF2-40B4-BE49-F238E27FC236}">
                  <a16:creationId xmlns:a16="http://schemas.microsoft.com/office/drawing/2014/main" id="{D13314B2-87A0-29C7-8F15-998AB6617B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9530" y="2879286"/>
              <a:ext cx="326434" cy="326434"/>
            </a:xfrm>
            <a:prstGeom prst="rect">
              <a:avLst/>
            </a:prstGeom>
          </p:spPr>
        </p:pic>
        <p:pic>
          <p:nvPicPr>
            <p:cNvPr id="2452" name="Graphic 2451" descr="Man with solid fill">
              <a:extLst>
                <a:ext uri="{FF2B5EF4-FFF2-40B4-BE49-F238E27FC236}">
                  <a16:creationId xmlns:a16="http://schemas.microsoft.com/office/drawing/2014/main" id="{8F7D9A1B-DC51-548E-F1DC-E23F323724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4667" y="3030923"/>
              <a:ext cx="326434" cy="326434"/>
            </a:xfrm>
            <a:prstGeom prst="rect">
              <a:avLst/>
            </a:prstGeom>
          </p:spPr>
        </p:pic>
        <p:pic>
          <p:nvPicPr>
            <p:cNvPr id="2453" name="Graphic 2452" descr="Man with solid fill">
              <a:extLst>
                <a:ext uri="{FF2B5EF4-FFF2-40B4-BE49-F238E27FC236}">
                  <a16:creationId xmlns:a16="http://schemas.microsoft.com/office/drawing/2014/main" id="{74FD68C9-498D-1492-3210-069E58621A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2237" y="3882237"/>
              <a:ext cx="326434" cy="326434"/>
            </a:xfrm>
            <a:prstGeom prst="rect">
              <a:avLst/>
            </a:prstGeom>
          </p:spPr>
        </p:pic>
        <p:pic>
          <p:nvPicPr>
            <p:cNvPr id="2454" name="Graphic 2453" descr="Man with solid fill">
              <a:extLst>
                <a:ext uri="{FF2B5EF4-FFF2-40B4-BE49-F238E27FC236}">
                  <a16:creationId xmlns:a16="http://schemas.microsoft.com/office/drawing/2014/main" id="{2E300A46-892A-EC1A-34BE-D11A7C5796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466" y="3889132"/>
              <a:ext cx="326434" cy="326434"/>
            </a:xfrm>
            <a:prstGeom prst="rect">
              <a:avLst/>
            </a:prstGeom>
          </p:spPr>
        </p:pic>
        <p:pic>
          <p:nvPicPr>
            <p:cNvPr id="2455" name="Graphic 2454" descr="Man with solid fill">
              <a:extLst>
                <a:ext uri="{FF2B5EF4-FFF2-40B4-BE49-F238E27FC236}">
                  <a16:creationId xmlns:a16="http://schemas.microsoft.com/office/drawing/2014/main" id="{A8A131B8-2833-13FE-301B-0737B21AB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2695" y="3896027"/>
              <a:ext cx="326434" cy="326434"/>
            </a:xfrm>
            <a:prstGeom prst="rect">
              <a:avLst/>
            </a:prstGeom>
          </p:spPr>
        </p:pic>
        <p:pic>
          <p:nvPicPr>
            <p:cNvPr id="2456" name="Graphic 2455" descr="Man with solid fill">
              <a:extLst>
                <a:ext uri="{FF2B5EF4-FFF2-40B4-BE49-F238E27FC236}">
                  <a16:creationId xmlns:a16="http://schemas.microsoft.com/office/drawing/2014/main" id="{067C5578-82E7-0C58-B63A-37D49FAF06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8857" y="4432443"/>
              <a:ext cx="326434" cy="326434"/>
            </a:xfrm>
            <a:prstGeom prst="rect">
              <a:avLst/>
            </a:prstGeom>
          </p:spPr>
        </p:pic>
        <p:pic>
          <p:nvPicPr>
            <p:cNvPr id="2457" name="Graphic 2456" descr="Man with solid fill">
              <a:extLst>
                <a:ext uri="{FF2B5EF4-FFF2-40B4-BE49-F238E27FC236}">
                  <a16:creationId xmlns:a16="http://schemas.microsoft.com/office/drawing/2014/main" id="{4865E771-E8B9-1FC1-48E4-C0797B302D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153" y="3909817"/>
              <a:ext cx="326434" cy="326434"/>
            </a:xfrm>
            <a:prstGeom prst="rect">
              <a:avLst/>
            </a:prstGeom>
          </p:spPr>
        </p:pic>
        <p:pic>
          <p:nvPicPr>
            <p:cNvPr id="2458" name="Graphic 2457" descr="Man with solid fill">
              <a:extLst>
                <a:ext uri="{FF2B5EF4-FFF2-40B4-BE49-F238E27FC236}">
                  <a16:creationId xmlns:a16="http://schemas.microsoft.com/office/drawing/2014/main" id="{B9C17C9E-1696-F92B-BB80-0118FBD30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382" y="3916712"/>
              <a:ext cx="326434" cy="326434"/>
            </a:xfrm>
            <a:prstGeom prst="rect">
              <a:avLst/>
            </a:prstGeom>
          </p:spPr>
        </p:pic>
        <p:pic>
          <p:nvPicPr>
            <p:cNvPr id="2459" name="Graphic 2458" descr="Man with solid fill">
              <a:extLst>
                <a:ext uri="{FF2B5EF4-FFF2-40B4-BE49-F238E27FC236}">
                  <a16:creationId xmlns:a16="http://schemas.microsoft.com/office/drawing/2014/main" id="{84B5D491-27A1-174C-F361-C33391AC7F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2589" y="4405180"/>
              <a:ext cx="326434" cy="326434"/>
            </a:xfrm>
            <a:prstGeom prst="rect">
              <a:avLst/>
            </a:prstGeom>
          </p:spPr>
        </p:pic>
        <p:pic>
          <p:nvPicPr>
            <p:cNvPr id="2460" name="Graphic 2459" descr="Man with solid fill">
              <a:extLst>
                <a:ext uri="{FF2B5EF4-FFF2-40B4-BE49-F238E27FC236}">
                  <a16:creationId xmlns:a16="http://schemas.microsoft.com/office/drawing/2014/main" id="{9A6A8683-CC36-8112-FC7B-963BF4095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6808" y="4826710"/>
              <a:ext cx="326434" cy="326434"/>
            </a:xfrm>
            <a:prstGeom prst="rect">
              <a:avLst/>
            </a:prstGeom>
          </p:spPr>
        </p:pic>
        <p:pic>
          <p:nvPicPr>
            <p:cNvPr id="2461" name="Graphic 2460" descr="Man with solid fill">
              <a:extLst>
                <a:ext uri="{FF2B5EF4-FFF2-40B4-BE49-F238E27FC236}">
                  <a16:creationId xmlns:a16="http://schemas.microsoft.com/office/drawing/2014/main" id="{4C31A431-402E-3C24-1B92-2EF1E14DA6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1894" y="4099651"/>
              <a:ext cx="326434" cy="326434"/>
            </a:xfrm>
            <a:prstGeom prst="rect">
              <a:avLst/>
            </a:prstGeom>
          </p:spPr>
        </p:pic>
        <p:pic>
          <p:nvPicPr>
            <p:cNvPr id="2462" name="Graphic 2461" descr="Man with solid fill">
              <a:extLst>
                <a:ext uri="{FF2B5EF4-FFF2-40B4-BE49-F238E27FC236}">
                  <a16:creationId xmlns:a16="http://schemas.microsoft.com/office/drawing/2014/main" id="{02BC1A2A-CF9B-B4A9-DA47-88FF0EBF5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4298" y="3944292"/>
              <a:ext cx="326434" cy="326434"/>
            </a:xfrm>
            <a:prstGeom prst="rect">
              <a:avLst/>
            </a:prstGeom>
          </p:spPr>
        </p:pic>
        <p:pic>
          <p:nvPicPr>
            <p:cNvPr id="2463" name="Graphic 2462" descr="Man with solid fill">
              <a:extLst>
                <a:ext uri="{FF2B5EF4-FFF2-40B4-BE49-F238E27FC236}">
                  <a16:creationId xmlns:a16="http://schemas.microsoft.com/office/drawing/2014/main" id="{76490F6A-4C3B-27A4-EEEF-D0F1629064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2237" y="3486853"/>
              <a:ext cx="326434" cy="326434"/>
            </a:xfrm>
            <a:prstGeom prst="rect">
              <a:avLst/>
            </a:prstGeom>
          </p:spPr>
        </p:pic>
        <p:pic>
          <p:nvPicPr>
            <p:cNvPr id="2464" name="Graphic 2463" descr="Man with solid fill">
              <a:extLst>
                <a:ext uri="{FF2B5EF4-FFF2-40B4-BE49-F238E27FC236}">
                  <a16:creationId xmlns:a16="http://schemas.microsoft.com/office/drawing/2014/main" id="{874FD0FC-6153-FE74-94E0-47FAF4EA88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2466" y="3493748"/>
              <a:ext cx="326434" cy="326434"/>
            </a:xfrm>
            <a:prstGeom prst="rect">
              <a:avLst/>
            </a:prstGeom>
          </p:spPr>
        </p:pic>
        <p:pic>
          <p:nvPicPr>
            <p:cNvPr id="2465" name="Graphic 2464" descr="Man with solid fill">
              <a:extLst>
                <a:ext uri="{FF2B5EF4-FFF2-40B4-BE49-F238E27FC236}">
                  <a16:creationId xmlns:a16="http://schemas.microsoft.com/office/drawing/2014/main" id="{105E8172-3022-8CC8-9A30-18B3BB33B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2695" y="3500643"/>
              <a:ext cx="326434" cy="326434"/>
            </a:xfrm>
            <a:prstGeom prst="rect">
              <a:avLst/>
            </a:prstGeom>
          </p:spPr>
        </p:pic>
        <p:pic>
          <p:nvPicPr>
            <p:cNvPr id="2466" name="Graphic 2465" descr="Man with solid fill">
              <a:extLst>
                <a:ext uri="{FF2B5EF4-FFF2-40B4-BE49-F238E27FC236}">
                  <a16:creationId xmlns:a16="http://schemas.microsoft.com/office/drawing/2014/main" id="{2E6A2BC2-7F8F-8BF3-6511-DC3372FB94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2924" y="3507538"/>
              <a:ext cx="326434" cy="326434"/>
            </a:xfrm>
            <a:prstGeom prst="rect">
              <a:avLst/>
            </a:prstGeom>
          </p:spPr>
        </p:pic>
        <p:pic>
          <p:nvPicPr>
            <p:cNvPr id="2467" name="Graphic 2466" descr="Man with solid fill">
              <a:extLst>
                <a:ext uri="{FF2B5EF4-FFF2-40B4-BE49-F238E27FC236}">
                  <a16:creationId xmlns:a16="http://schemas.microsoft.com/office/drawing/2014/main" id="{F657E9B9-9E7F-874D-CA19-9003B5B1FC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37939" y="2987763"/>
              <a:ext cx="326434" cy="326434"/>
            </a:xfrm>
            <a:prstGeom prst="rect">
              <a:avLst/>
            </a:prstGeom>
          </p:spPr>
        </p:pic>
        <p:pic>
          <p:nvPicPr>
            <p:cNvPr id="2468" name="Graphic 2467" descr="Man with solid fill">
              <a:extLst>
                <a:ext uri="{FF2B5EF4-FFF2-40B4-BE49-F238E27FC236}">
                  <a16:creationId xmlns:a16="http://schemas.microsoft.com/office/drawing/2014/main" id="{01AEC656-B448-4AFE-BAD6-0CAA200180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8781" y="5379226"/>
              <a:ext cx="326434" cy="326434"/>
            </a:xfrm>
            <a:prstGeom prst="rect">
              <a:avLst/>
            </a:prstGeom>
          </p:spPr>
        </p:pic>
        <p:pic>
          <p:nvPicPr>
            <p:cNvPr id="2469" name="Graphic 2468" descr="Man with solid fill">
              <a:extLst>
                <a:ext uri="{FF2B5EF4-FFF2-40B4-BE49-F238E27FC236}">
                  <a16:creationId xmlns:a16="http://schemas.microsoft.com/office/drawing/2014/main" id="{0A7E1B74-DBD7-697C-62ED-AB47F82667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99567" y="2401863"/>
              <a:ext cx="326434" cy="326434"/>
            </a:xfrm>
            <a:prstGeom prst="rect">
              <a:avLst/>
            </a:prstGeom>
          </p:spPr>
        </p:pic>
        <p:pic>
          <p:nvPicPr>
            <p:cNvPr id="2470" name="Graphic 2469" descr="Man with solid fill">
              <a:extLst>
                <a:ext uri="{FF2B5EF4-FFF2-40B4-BE49-F238E27FC236}">
                  <a16:creationId xmlns:a16="http://schemas.microsoft.com/office/drawing/2014/main" id="{8B292F3F-F03A-800B-FA42-51597CC5DD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0194" y="2621113"/>
              <a:ext cx="326434" cy="326434"/>
            </a:xfrm>
            <a:prstGeom prst="rect">
              <a:avLst/>
            </a:prstGeom>
          </p:spPr>
        </p:pic>
        <p:pic>
          <p:nvPicPr>
            <p:cNvPr id="2471" name="Graphic 2470" descr="Man with solid fill">
              <a:extLst>
                <a:ext uri="{FF2B5EF4-FFF2-40B4-BE49-F238E27FC236}">
                  <a16:creationId xmlns:a16="http://schemas.microsoft.com/office/drawing/2014/main" id="{59ED3A88-5CAD-A927-F4D8-08BFE2FC7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6628" y="3081127"/>
              <a:ext cx="326434" cy="326434"/>
            </a:xfrm>
            <a:prstGeom prst="rect">
              <a:avLst/>
            </a:prstGeom>
          </p:spPr>
        </p:pic>
        <p:pic>
          <p:nvPicPr>
            <p:cNvPr id="2472" name="Graphic 2471" descr="Man with solid fill">
              <a:extLst>
                <a:ext uri="{FF2B5EF4-FFF2-40B4-BE49-F238E27FC236}">
                  <a16:creationId xmlns:a16="http://schemas.microsoft.com/office/drawing/2014/main" id="{F521843D-AC84-C5C4-8A40-D8971961FA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54162" y="3538648"/>
              <a:ext cx="326434" cy="326434"/>
            </a:xfrm>
            <a:prstGeom prst="rect">
              <a:avLst/>
            </a:prstGeom>
          </p:spPr>
        </p:pic>
      </p:grpSp>
      <p:grpSp>
        <p:nvGrpSpPr>
          <p:cNvPr id="2574" name="Group 2573">
            <a:extLst>
              <a:ext uri="{FF2B5EF4-FFF2-40B4-BE49-F238E27FC236}">
                <a16:creationId xmlns:a16="http://schemas.microsoft.com/office/drawing/2014/main" id="{C972BACD-AB8B-61E4-6D8A-9EC1517F59AA}"/>
              </a:ext>
            </a:extLst>
          </p:cNvPr>
          <p:cNvGrpSpPr/>
          <p:nvPr/>
        </p:nvGrpSpPr>
        <p:grpSpPr>
          <a:xfrm>
            <a:off x="3820560" y="1915397"/>
            <a:ext cx="2084680" cy="2074898"/>
            <a:chOff x="3820560" y="1915397"/>
            <a:chExt cx="2084680" cy="2074898"/>
          </a:xfrm>
        </p:grpSpPr>
        <p:sp>
          <p:nvSpPr>
            <p:cNvPr id="2474" name="Rectangle: Rounded Corners 2473">
              <a:extLst>
                <a:ext uri="{FF2B5EF4-FFF2-40B4-BE49-F238E27FC236}">
                  <a16:creationId xmlns:a16="http://schemas.microsoft.com/office/drawing/2014/main" id="{3478CE09-B991-E61F-FF11-A8A0365AB6D5}"/>
                </a:ext>
              </a:extLst>
            </p:cNvPr>
            <p:cNvSpPr/>
            <p:nvPr/>
          </p:nvSpPr>
          <p:spPr>
            <a:xfrm>
              <a:off x="3820560" y="3805792"/>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5" name="Rectangle: Rounded Corners 2474">
              <a:extLst>
                <a:ext uri="{FF2B5EF4-FFF2-40B4-BE49-F238E27FC236}">
                  <a16:creationId xmlns:a16="http://schemas.microsoft.com/office/drawing/2014/main" id="{65B07474-B120-7E98-04A1-1C3ECF1616E0}"/>
                </a:ext>
              </a:extLst>
            </p:cNvPr>
            <p:cNvSpPr/>
            <p:nvPr/>
          </p:nvSpPr>
          <p:spPr>
            <a:xfrm>
              <a:off x="4031690" y="3805792"/>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6" name="Rectangle: Rounded Corners 2475">
              <a:extLst>
                <a:ext uri="{FF2B5EF4-FFF2-40B4-BE49-F238E27FC236}">
                  <a16:creationId xmlns:a16="http://schemas.microsoft.com/office/drawing/2014/main" id="{E5C2E46C-12E5-5F5C-3E10-A6226AF8BC71}"/>
                </a:ext>
              </a:extLst>
            </p:cNvPr>
            <p:cNvSpPr/>
            <p:nvPr/>
          </p:nvSpPr>
          <p:spPr>
            <a:xfrm>
              <a:off x="4242822" y="3805792"/>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7" name="Rectangle: Rounded Corners 2476">
              <a:extLst>
                <a:ext uri="{FF2B5EF4-FFF2-40B4-BE49-F238E27FC236}">
                  <a16:creationId xmlns:a16="http://schemas.microsoft.com/office/drawing/2014/main" id="{FDC2AC71-9CA5-38AA-A9DB-B069DF3EDFDD}"/>
                </a:ext>
              </a:extLst>
            </p:cNvPr>
            <p:cNvSpPr/>
            <p:nvPr/>
          </p:nvSpPr>
          <p:spPr>
            <a:xfrm>
              <a:off x="4453953" y="3805792"/>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8" name="Rectangle: Rounded Corners 2477">
              <a:extLst>
                <a:ext uri="{FF2B5EF4-FFF2-40B4-BE49-F238E27FC236}">
                  <a16:creationId xmlns:a16="http://schemas.microsoft.com/office/drawing/2014/main" id="{E88EF2E2-09B9-84D2-F02D-38FB178E47D1}"/>
                </a:ext>
              </a:extLst>
            </p:cNvPr>
            <p:cNvSpPr/>
            <p:nvPr/>
          </p:nvSpPr>
          <p:spPr>
            <a:xfrm>
              <a:off x="4665085" y="3805792"/>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9" name="Rectangle: Rounded Corners 2478">
              <a:extLst>
                <a:ext uri="{FF2B5EF4-FFF2-40B4-BE49-F238E27FC236}">
                  <a16:creationId xmlns:a16="http://schemas.microsoft.com/office/drawing/2014/main" id="{A0A0778E-5A78-6E35-08AE-09DE38287C02}"/>
                </a:ext>
              </a:extLst>
            </p:cNvPr>
            <p:cNvSpPr/>
            <p:nvPr/>
          </p:nvSpPr>
          <p:spPr>
            <a:xfrm>
              <a:off x="4876215" y="3805792"/>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0" name="Rectangle: Rounded Corners 2479">
              <a:extLst>
                <a:ext uri="{FF2B5EF4-FFF2-40B4-BE49-F238E27FC236}">
                  <a16:creationId xmlns:a16="http://schemas.microsoft.com/office/drawing/2014/main" id="{F5F7CA42-052A-9EA6-943E-A040CCEBAB86}"/>
                </a:ext>
              </a:extLst>
            </p:cNvPr>
            <p:cNvSpPr/>
            <p:nvPr/>
          </p:nvSpPr>
          <p:spPr>
            <a:xfrm>
              <a:off x="5087345" y="3805792"/>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1" name="Rectangle: Rounded Corners 2480">
              <a:extLst>
                <a:ext uri="{FF2B5EF4-FFF2-40B4-BE49-F238E27FC236}">
                  <a16:creationId xmlns:a16="http://schemas.microsoft.com/office/drawing/2014/main" id="{E66CE578-17AC-BBE9-094A-53A86A73C5C7}"/>
                </a:ext>
              </a:extLst>
            </p:cNvPr>
            <p:cNvSpPr/>
            <p:nvPr/>
          </p:nvSpPr>
          <p:spPr>
            <a:xfrm>
              <a:off x="5298477" y="3805792"/>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2" name="Rectangle: Rounded Corners 2481">
              <a:extLst>
                <a:ext uri="{FF2B5EF4-FFF2-40B4-BE49-F238E27FC236}">
                  <a16:creationId xmlns:a16="http://schemas.microsoft.com/office/drawing/2014/main" id="{AE3F554D-7330-463A-CDD2-E4080D8BF084}"/>
                </a:ext>
              </a:extLst>
            </p:cNvPr>
            <p:cNvSpPr/>
            <p:nvPr/>
          </p:nvSpPr>
          <p:spPr>
            <a:xfrm>
              <a:off x="5509607" y="3805792"/>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3" name="Rectangle: Rounded Corners 2482">
              <a:extLst>
                <a:ext uri="{FF2B5EF4-FFF2-40B4-BE49-F238E27FC236}">
                  <a16:creationId xmlns:a16="http://schemas.microsoft.com/office/drawing/2014/main" id="{69824885-907F-9435-0BDE-EAECBC1A8FA5}"/>
                </a:ext>
              </a:extLst>
            </p:cNvPr>
            <p:cNvSpPr/>
            <p:nvPr/>
          </p:nvSpPr>
          <p:spPr>
            <a:xfrm>
              <a:off x="5720738" y="3805792"/>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4" name="Rectangle: Rounded Corners 2483">
              <a:extLst>
                <a:ext uri="{FF2B5EF4-FFF2-40B4-BE49-F238E27FC236}">
                  <a16:creationId xmlns:a16="http://schemas.microsoft.com/office/drawing/2014/main" id="{7D608F24-BA06-0A76-21D7-69DEB2583D8C}"/>
                </a:ext>
              </a:extLst>
            </p:cNvPr>
            <p:cNvSpPr/>
            <p:nvPr/>
          </p:nvSpPr>
          <p:spPr>
            <a:xfrm>
              <a:off x="3820560" y="3595749"/>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5" name="Rectangle: Rounded Corners 2484">
              <a:extLst>
                <a:ext uri="{FF2B5EF4-FFF2-40B4-BE49-F238E27FC236}">
                  <a16:creationId xmlns:a16="http://schemas.microsoft.com/office/drawing/2014/main" id="{DF9A80E7-D0BA-5CE3-7F2F-11419A21EB51}"/>
                </a:ext>
              </a:extLst>
            </p:cNvPr>
            <p:cNvSpPr/>
            <p:nvPr/>
          </p:nvSpPr>
          <p:spPr>
            <a:xfrm>
              <a:off x="4031690" y="3595749"/>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6" name="Rectangle: Rounded Corners 2485">
              <a:extLst>
                <a:ext uri="{FF2B5EF4-FFF2-40B4-BE49-F238E27FC236}">
                  <a16:creationId xmlns:a16="http://schemas.microsoft.com/office/drawing/2014/main" id="{C6E0634C-3729-16CE-96B4-A14B518F06F9}"/>
                </a:ext>
              </a:extLst>
            </p:cNvPr>
            <p:cNvSpPr/>
            <p:nvPr/>
          </p:nvSpPr>
          <p:spPr>
            <a:xfrm>
              <a:off x="4242822" y="3595749"/>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7" name="Rectangle: Rounded Corners 2486">
              <a:extLst>
                <a:ext uri="{FF2B5EF4-FFF2-40B4-BE49-F238E27FC236}">
                  <a16:creationId xmlns:a16="http://schemas.microsoft.com/office/drawing/2014/main" id="{7408BDB1-97CF-8C97-40AC-126620AA843A}"/>
                </a:ext>
              </a:extLst>
            </p:cNvPr>
            <p:cNvSpPr/>
            <p:nvPr/>
          </p:nvSpPr>
          <p:spPr>
            <a:xfrm>
              <a:off x="4453953" y="3595749"/>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8" name="Rectangle: Rounded Corners 2487">
              <a:extLst>
                <a:ext uri="{FF2B5EF4-FFF2-40B4-BE49-F238E27FC236}">
                  <a16:creationId xmlns:a16="http://schemas.microsoft.com/office/drawing/2014/main" id="{E3E58FCB-A394-38B0-5B6E-40BF3047A272}"/>
                </a:ext>
              </a:extLst>
            </p:cNvPr>
            <p:cNvSpPr/>
            <p:nvPr/>
          </p:nvSpPr>
          <p:spPr>
            <a:xfrm>
              <a:off x="4665085" y="3595749"/>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9" name="Rectangle: Rounded Corners 2488">
              <a:extLst>
                <a:ext uri="{FF2B5EF4-FFF2-40B4-BE49-F238E27FC236}">
                  <a16:creationId xmlns:a16="http://schemas.microsoft.com/office/drawing/2014/main" id="{8ACA0937-D8EC-5A18-240D-8C86A604A2C1}"/>
                </a:ext>
              </a:extLst>
            </p:cNvPr>
            <p:cNvSpPr/>
            <p:nvPr/>
          </p:nvSpPr>
          <p:spPr>
            <a:xfrm>
              <a:off x="4876215" y="3595749"/>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0" name="Rectangle: Rounded Corners 2489">
              <a:extLst>
                <a:ext uri="{FF2B5EF4-FFF2-40B4-BE49-F238E27FC236}">
                  <a16:creationId xmlns:a16="http://schemas.microsoft.com/office/drawing/2014/main" id="{CE1C41AC-7157-35C7-0F42-5908971E87B8}"/>
                </a:ext>
              </a:extLst>
            </p:cNvPr>
            <p:cNvSpPr/>
            <p:nvPr/>
          </p:nvSpPr>
          <p:spPr>
            <a:xfrm>
              <a:off x="5087345" y="3595749"/>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1" name="Rectangle: Rounded Corners 2490">
              <a:extLst>
                <a:ext uri="{FF2B5EF4-FFF2-40B4-BE49-F238E27FC236}">
                  <a16:creationId xmlns:a16="http://schemas.microsoft.com/office/drawing/2014/main" id="{1898F4C5-93C3-803A-0984-DD70C802BA86}"/>
                </a:ext>
              </a:extLst>
            </p:cNvPr>
            <p:cNvSpPr/>
            <p:nvPr/>
          </p:nvSpPr>
          <p:spPr>
            <a:xfrm>
              <a:off x="5298477" y="3595749"/>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2" name="Rectangle: Rounded Corners 2491">
              <a:extLst>
                <a:ext uri="{FF2B5EF4-FFF2-40B4-BE49-F238E27FC236}">
                  <a16:creationId xmlns:a16="http://schemas.microsoft.com/office/drawing/2014/main" id="{B2CF4E8F-E5E6-147D-D5BA-FBC8FA234276}"/>
                </a:ext>
              </a:extLst>
            </p:cNvPr>
            <p:cNvSpPr/>
            <p:nvPr/>
          </p:nvSpPr>
          <p:spPr>
            <a:xfrm>
              <a:off x="5509607" y="3595749"/>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3" name="Rectangle: Rounded Corners 2492">
              <a:extLst>
                <a:ext uri="{FF2B5EF4-FFF2-40B4-BE49-F238E27FC236}">
                  <a16:creationId xmlns:a16="http://schemas.microsoft.com/office/drawing/2014/main" id="{92256D92-612C-4096-3271-1EE19A6F832A}"/>
                </a:ext>
              </a:extLst>
            </p:cNvPr>
            <p:cNvSpPr/>
            <p:nvPr/>
          </p:nvSpPr>
          <p:spPr>
            <a:xfrm>
              <a:off x="5720738" y="3595749"/>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4" name="Rectangle: Rounded Corners 2493">
              <a:extLst>
                <a:ext uri="{FF2B5EF4-FFF2-40B4-BE49-F238E27FC236}">
                  <a16:creationId xmlns:a16="http://schemas.microsoft.com/office/drawing/2014/main" id="{CC0986CD-47D2-969E-CDAA-D27C5C431BFF}"/>
                </a:ext>
              </a:extLst>
            </p:cNvPr>
            <p:cNvSpPr/>
            <p:nvPr/>
          </p:nvSpPr>
          <p:spPr>
            <a:xfrm>
              <a:off x="3820560" y="3385705"/>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5" name="Rectangle: Rounded Corners 2494">
              <a:extLst>
                <a:ext uri="{FF2B5EF4-FFF2-40B4-BE49-F238E27FC236}">
                  <a16:creationId xmlns:a16="http://schemas.microsoft.com/office/drawing/2014/main" id="{8D8ADDED-17BE-7EC2-3FF7-3B367FB72142}"/>
                </a:ext>
              </a:extLst>
            </p:cNvPr>
            <p:cNvSpPr/>
            <p:nvPr/>
          </p:nvSpPr>
          <p:spPr>
            <a:xfrm>
              <a:off x="4031690" y="3385705"/>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6" name="Rectangle: Rounded Corners 2495">
              <a:extLst>
                <a:ext uri="{FF2B5EF4-FFF2-40B4-BE49-F238E27FC236}">
                  <a16:creationId xmlns:a16="http://schemas.microsoft.com/office/drawing/2014/main" id="{C91BDA09-5AB2-1EC2-F095-12183593F372}"/>
                </a:ext>
              </a:extLst>
            </p:cNvPr>
            <p:cNvSpPr/>
            <p:nvPr/>
          </p:nvSpPr>
          <p:spPr>
            <a:xfrm>
              <a:off x="4242822" y="3385705"/>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7" name="Rectangle: Rounded Corners 2496">
              <a:extLst>
                <a:ext uri="{FF2B5EF4-FFF2-40B4-BE49-F238E27FC236}">
                  <a16:creationId xmlns:a16="http://schemas.microsoft.com/office/drawing/2014/main" id="{DB389883-7442-3B42-AF56-C0786C1F1441}"/>
                </a:ext>
              </a:extLst>
            </p:cNvPr>
            <p:cNvSpPr/>
            <p:nvPr/>
          </p:nvSpPr>
          <p:spPr>
            <a:xfrm>
              <a:off x="4453953" y="3385705"/>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8" name="Rectangle: Rounded Corners 2497">
              <a:extLst>
                <a:ext uri="{FF2B5EF4-FFF2-40B4-BE49-F238E27FC236}">
                  <a16:creationId xmlns:a16="http://schemas.microsoft.com/office/drawing/2014/main" id="{A2B4DC43-5924-3447-B645-7A45A5A63816}"/>
                </a:ext>
              </a:extLst>
            </p:cNvPr>
            <p:cNvSpPr/>
            <p:nvPr/>
          </p:nvSpPr>
          <p:spPr>
            <a:xfrm>
              <a:off x="4665085" y="3385705"/>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9" name="Rectangle: Rounded Corners 2498">
              <a:extLst>
                <a:ext uri="{FF2B5EF4-FFF2-40B4-BE49-F238E27FC236}">
                  <a16:creationId xmlns:a16="http://schemas.microsoft.com/office/drawing/2014/main" id="{0760E6AD-7337-C40D-90A5-EE16DBCF65CD}"/>
                </a:ext>
              </a:extLst>
            </p:cNvPr>
            <p:cNvSpPr/>
            <p:nvPr/>
          </p:nvSpPr>
          <p:spPr>
            <a:xfrm>
              <a:off x="4876215" y="3385705"/>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0" name="Rectangle: Rounded Corners 2499">
              <a:extLst>
                <a:ext uri="{FF2B5EF4-FFF2-40B4-BE49-F238E27FC236}">
                  <a16:creationId xmlns:a16="http://schemas.microsoft.com/office/drawing/2014/main" id="{AD49A181-4786-C19B-E311-4970201233FA}"/>
                </a:ext>
              </a:extLst>
            </p:cNvPr>
            <p:cNvSpPr/>
            <p:nvPr/>
          </p:nvSpPr>
          <p:spPr>
            <a:xfrm>
              <a:off x="5087345" y="3385705"/>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1" name="Rectangle: Rounded Corners 2500">
              <a:extLst>
                <a:ext uri="{FF2B5EF4-FFF2-40B4-BE49-F238E27FC236}">
                  <a16:creationId xmlns:a16="http://schemas.microsoft.com/office/drawing/2014/main" id="{2C17F9FF-A233-963F-3B18-5E6AAE0F5BFF}"/>
                </a:ext>
              </a:extLst>
            </p:cNvPr>
            <p:cNvSpPr/>
            <p:nvPr/>
          </p:nvSpPr>
          <p:spPr>
            <a:xfrm>
              <a:off x="5298477" y="3385705"/>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2" name="Rectangle: Rounded Corners 2501">
              <a:extLst>
                <a:ext uri="{FF2B5EF4-FFF2-40B4-BE49-F238E27FC236}">
                  <a16:creationId xmlns:a16="http://schemas.microsoft.com/office/drawing/2014/main" id="{17531C54-5BA9-AA9A-3AEE-AFF6914AB806}"/>
                </a:ext>
              </a:extLst>
            </p:cNvPr>
            <p:cNvSpPr/>
            <p:nvPr/>
          </p:nvSpPr>
          <p:spPr>
            <a:xfrm>
              <a:off x="5509607" y="3385705"/>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3" name="Rectangle: Rounded Corners 2502">
              <a:extLst>
                <a:ext uri="{FF2B5EF4-FFF2-40B4-BE49-F238E27FC236}">
                  <a16:creationId xmlns:a16="http://schemas.microsoft.com/office/drawing/2014/main" id="{89897595-5A4D-54B2-3A61-6603EAB75876}"/>
                </a:ext>
              </a:extLst>
            </p:cNvPr>
            <p:cNvSpPr/>
            <p:nvPr/>
          </p:nvSpPr>
          <p:spPr>
            <a:xfrm>
              <a:off x="5720738" y="3385705"/>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4" name="Rectangle: Rounded Corners 2503">
              <a:extLst>
                <a:ext uri="{FF2B5EF4-FFF2-40B4-BE49-F238E27FC236}">
                  <a16:creationId xmlns:a16="http://schemas.microsoft.com/office/drawing/2014/main" id="{E43BE8D3-EB42-634B-AF7E-BFB1D917B417}"/>
                </a:ext>
              </a:extLst>
            </p:cNvPr>
            <p:cNvSpPr/>
            <p:nvPr/>
          </p:nvSpPr>
          <p:spPr>
            <a:xfrm>
              <a:off x="3820560" y="3175661"/>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5" name="Rectangle: Rounded Corners 2504">
              <a:extLst>
                <a:ext uri="{FF2B5EF4-FFF2-40B4-BE49-F238E27FC236}">
                  <a16:creationId xmlns:a16="http://schemas.microsoft.com/office/drawing/2014/main" id="{11754F94-AF98-5D77-9C66-55A79138ED1F}"/>
                </a:ext>
              </a:extLst>
            </p:cNvPr>
            <p:cNvSpPr/>
            <p:nvPr/>
          </p:nvSpPr>
          <p:spPr>
            <a:xfrm>
              <a:off x="4031690" y="3175661"/>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6" name="Rectangle: Rounded Corners 2505">
              <a:extLst>
                <a:ext uri="{FF2B5EF4-FFF2-40B4-BE49-F238E27FC236}">
                  <a16:creationId xmlns:a16="http://schemas.microsoft.com/office/drawing/2014/main" id="{8E2A4BD9-00FA-F62A-76D2-F80E12CF935B}"/>
                </a:ext>
              </a:extLst>
            </p:cNvPr>
            <p:cNvSpPr/>
            <p:nvPr/>
          </p:nvSpPr>
          <p:spPr>
            <a:xfrm>
              <a:off x="4242822" y="3175661"/>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7" name="Rectangle: Rounded Corners 2506">
              <a:extLst>
                <a:ext uri="{FF2B5EF4-FFF2-40B4-BE49-F238E27FC236}">
                  <a16:creationId xmlns:a16="http://schemas.microsoft.com/office/drawing/2014/main" id="{4BAA9F4B-A4F3-7DA5-94EA-75C851C1CAF2}"/>
                </a:ext>
              </a:extLst>
            </p:cNvPr>
            <p:cNvSpPr/>
            <p:nvPr/>
          </p:nvSpPr>
          <p:spPr>
            <a:xfrm>
              <a:off x="4453953" y="3175661"/>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8" name="Rectangle: Rounded Corners 2507">
              <a:extLst>
                <a:ext uri="{FF2B5EF4-FFF2-40B4-BE49-F238E27FC236}">
                  <a16:creationId xmlns:a16="http://schemas.microsoft.com/office/drawing/2014/main" id="{776CF615-D191-0188-FE1A-490FCEC91B99}"/>
                </a:ext>
              </a:extLst>
            </p:cNvPr>
            <p:cNvSpPr/>
            <p:nvPr/>
          </p:nvSpPr>
          <p:spPr>
            <a:xfrm>
              <a:off x="4665085" y="3175661"/>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9" name="Rectangle: Rounded Corners 2508">
              <a:extLst>
                <a:ext uri="{FF2B5EF4-FFF2-40B4-BE49-F238E27FC236}">
                  <a16:creationId xmlns:a16="http://schemas.microsoft.com/office/drawing/2014/main" id="{63DE9953-9030-607D-EE4D-9AE92166CB16}"/>
                </a:ext>
              </a:extLst>
            </p:cNvPr>
            <p:cNvSpPr/>
            <p:nvPr/>
          </p:nvSpPr>
          <p:spPr>
            <a:xfrm>
              <a:off x="4876215" y="3175661"/>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0" name="Rectangle: Rounded Corners 2509">
              <a:extLst>
                <a:ext uri="{FF2B5EF4-FFF2-40B4-BE49-F238E27FC236}">
                  <a16:creationId xmlns:a16="http://schemas.microsoft.com/office/drawing/2014/main" id="{12266DBA-31A3-7B46-B32B-C8170B9E7E0F}"/>
                </a:ext>
              </a:extLst>
            </p:cNvPr>
            <p:cNvSpPr/>
            <p:nvPr/>
          </p:nvSpPr>
          <p:spPr>
            <a:xfrm>
              <a:off x="5087345" y="3175661"/>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1" name="Rectangle: Rounded Corners 2510">
              <a:extLst>
                <a:ext uri="{FF2B5EF4-FFF2-40B4-BE49-F238E27FC236}">
                  <a16:creationId xmlns:a16="http://schemas.microsoft.com/office/drawing/2014/main" id="{82E83C10-DDAA-9F80-C696-FE75CAEFFFB5}"/>
                </a:ext>
              </a:extLst>
            </p:cNvPr>
            <p:cNvSpPr/>
            <p:nvPr/>
          </p:nvSpPr>
          <p:spPr>
            <a:xfrm>
              <a:off x="5298477" y="3175661"/>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2" name="Rectangle: Rounded Corners 2511">
              <a:extLst>
                <a:ext uri="{FF2B5EF4-FFF2-40B4-BE49-F238E27FC236}">
                  <a16:creationId xmlns:a16="http://schemas.microsoft.com/office/drawing/2014/main" id="{32D1D9FD-8F25-4702-CD56-F8E4C9A2D087}"/>
                </a:ext>
              </a:extLst>
            </p:cNvPr>
            <p:cNvSpPr/>
            <p:nvPr/>
          </p:nvSpPr>
          <p:spPr>
            <a:xfrm>
              <a:off x="5509607" y="3175661"/>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3" name="Rectangle: Rounded Corners 2512">
              <a:extLst>
                <a:ext uri="{FF2B5EF4-FFF2-40B4-BE49-F238E27FC236}">
                  <a16:creationId xmlns:a16="http://schemas.microsoft.com/office/drawing/2014/main" id="{B09290BD-E977-AD65-12D7-930339CEF0B8}"/>
                </a:ext>
              </a:extLst>
            </p:cNvPr>
            <p:cNvSpPr/>
            <p:nvPr/>
          </p:nvSpPr>
          <p:spPr>
            <a:xfrm>
              <a:off x="5720738" y="3175661"/>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4" name="Rectangle: Rounded Corners 2513">
              <a:extLst>
                <a:ext uri="{FF2B5EF4-FFF2-40B4-BE49-F238E27FC236}">
                  <a16:creationId xmlns:a16="http://schemas.microsoft.com/office/drawing/2014/main" id="{3B63E029-1D8A-5108-9DAA-6C8C49BEE3E9}"/>
                </a:ext>
              </a:extLst>
            </p:cNvPr>
            <p:cNvSpPr/>
            <p:nvPr/>
          </p:nvSpPr>
          <p:spPr>
            <a:xfrm>
              <a:off x="3820560" y="2965618"/>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5" name="Rectangle: Rounded Corners 2514">
              <a:extLst>
                <a:ext uri="{FF2B5EF4-FFF2-40B4-BE49-F238E27FC236}">
                  <a16:creationId xmlns:a16="http://schemas.microsoft.com/office/drawing/2014/main" id="{F652A3FB-3353-CD14-2B2B-825DABE065CE}"/>
                </a:ext>
              </a:extLst>
            </p:cNvPr>
            <p:cNvSpPr/>
            <p:nvPr/>
          </p:nvSpPr>
          <p:spPr>
            <a:xfrm>
              <a:off x="4031690" y="2965618"/>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6" name="Rectangle: Rounded Corners 2515">
              <a:extLst>
                <a:ext uri="{FF2B5EF4-FFF2-40B4-BE49-F238E27FC236}">
                  <a16:creationId xmlns:a16="http://schemas.microsoft.com/office/drawing/2014/main" id="{EDC2067F-5D9A-11AF-FF69-1821778C6328}"/>
                </a:ext>
              </a:extLst>
            </p:cNvPr>
            <p:cNvSpPr/>
            <p:nvPr/>
          </p:nvSpPr>
          <p:spPr>
            <a:xfrm>
              <a:off x="4242822" y="2965618"/>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7" name="Rectangle: Rounded Corners 2516">
              <a:extLst>
                <a:ext uri="{FF2B5EF4-FFF2-40B4-BE49-F238E27FC236}">
                  <a16:creationId xmlns:a16="http://schemas.microsoft.com/office/drawing/2014/main" id="{B1A6AD86-3D83-1457-F14E-6632FFF713B0}"/>
                </a:ext>
              </a:extLst>
            </p:cNvPr>
            <p:cNvSpPr/>
            <p:nvPr/>
          </p:nvSpPr>
          <p:spPr>
            <a:xfrm>
              <a:off x="4453953" y="2965618"/>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8" name="Rectangle: Rounded Corners 2517">
              <a:extLst>
                <a:ext uri="{FF2B5EF4-FFF2-40B4-BE49-F238E27FC236}">
                  <a16:creationId xmlns:a16="http://schemas.microsoft.com/office/drawing/2014/main" id="{EA6930A0-22E2-9D1E-ACEC-1EC3CE199C75}"/>
                </a:ext>
              </a:extLst>
            </p:cNvPr>
            <p:cNvSpPr/>
            <p:nvPr/>
          </p:nvSpPr>
          <p:spPr>
            <a:xfrm>
              <a:off x="4665085" y="2965618"/>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9" name="Rectangle: Rounded Corners 2518">
              <a:extLst>
                <a:ext uri="{FF2B5EF4-FFF2-40B4-BE49-F238E27FC236}">
                  <a16:creationId xmlns:a16="http://schemas.microsoft.com/office/drawing/2014/main" id="{B17C865D-5FF0-E602-941B-396072985039}"/>
                </a:ext>
              </a:extLst>
            </p:cNvPr>
            <p:cNvSpPr/>
            <p:nvPr/>
          </p:nvSpPr>
          <p:spPr>
            <a:xfrm>
              <a:off x="4876215" y="2965618"/>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0" name="Rectangle: Rounded Corners 2519">
              <a:extLst>
                <a:ext uri="{FF2B5EF4-FFF2-40B4-BE49-F238E27FC236}">
                  <a16:creationId xmlns:a16="http://schemas.microsoft.com/office/drawing/2014/main" id="{C9860664-B1BE-83A7-6DCF-FF0F5A004C04}"/>
                </a:ext>
              </a:extLst>
            </p:cNvPr>
            <p:cNvSpPr/>
            <p:nvPr/>
          </p:nvSpPr>
          <p:spPr>
            <a:xfrm>
              <a:off x="5087345" y="2965618"/>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1" name="Rectangle: Rounded Corners 2520">
              <a:extLst>
                <a:ext uri="{FF2B5EF4-FFF2-40B4-BE49-F238E27FC236}">
                  <a16:creationId xmlns:a16="http://schemas.microsoft.com/office/drawing/2014/main" id="{068CB619-15DB-17A1-307C-E51D5E4DB607}"/>
                </a:ext>
              </a:extLst>
            </p:cNvPr>
            <p:cNvSpPr/>
            <p:nvPr/>
          </p:nvSpPr>
          <p:spPr>
            <a:xfrm>
              <a:off x="5298477" y="2965618"/>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2" name="Rectangle: Rounded Corners 2521">
              <a:extLst>
                <a:ext uri="{FF2B5EF4-FFF2-40B4-BE49-F238E27FC236}">
                  <a16:creationId xmlns:a16="http://schemas.microsoft.com/office/drawing/2014/main" id="{FC3E1E5E-07F9-3A4F-BA4C-9491D3B214CE}"/>
                </a:ext>
              </a:extLst>
            </p:cNvPr>
            <p:cNvSpPr/>
            <p:nvPr/>
          </p:nvSpPr>
          <p:spPr>
            <a:xfrm>
              <a:off x="5509607" y="2965618"/>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3" name="Rectangle: Rounded Corners 2522">
              <a:extLst>
                <a:ext uri="{FF2B5EF4-FFF2-40B4-BE49-F238E27FC236}">
                  <a16:creationId xmlns:a16="http://schemas.microsoft.com/office/drawing/2014/main" id="{B06A038E-3015-9A08-63F3-847DA16BEA5D}"/>
                </a:ext>
              </a:extLst>
            </p:cNvPr>
            <p:cNvSpPr/>
            <p:nvPr/>
          </p:nvSpPr>
          <p:spPr>
            <a:xfrm>
              <a:off x="5720738" y="2965618"/>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4" name="Rectangle: Rounded Corners 2523">
              <a:extLst>
                <a:ext uri="{FF2B5EF4-FFF2-40B4-BE49-F238E27FC236}">
                  <a16:creationId xmlns:a16="http://schemas.microsoft.com/office/drawing/2014/main" id="{9272D713-E7AD-DC4F-1ED8-F547B6C712D5}"/>
                </a:ext>
              </a:extLst>
            </p:cNvPr>
            <p:cNvSpPr/>
            <p:nvPr/>
          </p:nvSpPr>
          <p:spPr>
            <a:xfrm>
              <a:off x="3820560" y="2755574"/>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5" name="Rectangle: Rounded Corners 2524">
              <a:extLst>
                <a:ext uri="{FF2B5EF4-FFF2-40B4-BE49-F238E27FC236}">
                  <a16:creationId xmlns:a16="http://schemas.microsoft.com/office/drawing/2014/main" id="{7C54067B-F091-C273-841C-EF3B3D0B145E}"/>
                </a:ext>
              </a:extLst>
            </p:cNvPr>
            <p:cNvSpPr/>
            <p:nvPr/>
          </p:nvSpPr>
          <p:spPr>
            <a:xfrm>
              <a:off x="4031690" y="2755574"/>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6" name="Rectangle: Rounded Corners 2525">
              <a:extLst>
                <a:ext uri="{FF2B5EF4-FFF2-40B4-BE49-F238E27FC236}">
                  <a16:creationId xmlns:a16="http://schemas.microsoft.com/office/drawing/2014/main" id="{8208E360-AFAB-F0A7-BF06-CEB12E39A186}"/>
                </a:ext>
              </a:extLst>
            </p:cNvPr>
            <p:cNvSpPr/>
            <p:nvPr/>
          </p:nvSpPr>
          <p:spPr>
            <a:xfrm>
              <a:off x="4242822" y="2755574"/>
              <a:ext cx="184502" cy="184503"/>
            </a:xfrm>
            <a:prstGeom prst="round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7" name="Rectangle: Rounded Corners 2526">
              <a:extLst>
                <a:ext uri="{FF2B5EF4-FFF2-40B4-BE49-F238E27FC236}">
                  <a16:creationId xmlns:a16="http://schemas.microsoft.com/office/drawing/2014/main" id="{DDA2650A-3CE9-7402-BFD9-58C55185F356}"/>
                </a:ext>
              </a:extLst>
            </p:cNvPr>
            <p:cNvSpPr/>
            <p:nvPr/>
          </p:nvSpPr>
          <p:spPr>
            <a:xfrm>
              <a:off x="4453953" y="275557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8" name="Rectangle: Rounded Corners 2527">
              <a:extLst>
                <a:ext uri="{FF2B5EF4-FFF2-40B4-BE49-F238E27FC236}">
                  <a16:creationId xmlns:a16="http://schemas.microsoft.com/office/drawing/2014/main" id="{9EFBDBFD-8FC9-7334-206D-63BAB768B7D7}"/>
                </a:ext>
              </a:extLst>
            </p:cNvPr>
            <p:cNvSpPr/>
            <p:nvPr/>
          </p:nvSpPr>
          <p:spPr>
            <a:xfrm>
              <a:off x="4665085" y="275557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9" name="Rectangle: Rounded Corners 2528">
              <a:extLst>
                <a:ext uri="{FF2B5EF4-FFF2-40B4-BE49-F238E27FC236}">
                  <a16:creationId xmlns:a16="http://schemas.microsoft.com/office/drawing/2014/main" id="{ADC57253-AAF4-E373-346C-633E7C4C8D66}"/>
                </a:ext>
              </a:extLst>
            </p:cNvPr>
            <p:cNvSpPr/>
            <p:nvPr/>
          </p:nvSpPr>
          <p:spPr>
            <a:xfrm>
              <a:off x="4876215" y="275557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0" name="Rectangle: Rounded Corners 2529">
              <a:extLst>
                <a:ext uri="{FF2B5EF4-FFF2-40B4-BE49-F238E27FC236}">
                  <a16:creationId xmlns:a16="http://schemas.microsoft.com/office/drawing/2014/main" id="{3431D08A-2FF8-C172-6455-1DE698E1A9A9}"/>
                </a:ext>
              </a:extLst>
            </p:cNvPr>
            <p:cNvSpPr/>
            <p:nvPr/>
          </p:nvSpPr>
          <p:spPr>
            <a:xfrm>
              <a:off x="5087345" y="275557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1" name="Rectangle: Rounded Corners 2530">
              <a:extLst>
                <a:ext uri="{FF2B5EF4-FFF2-40B4-BE49-F238E27FC236}">
                  <a16:creationId xmlns:a16="http://schemas.microsoft.com/office/drawing/2014/main" id="{565CD997-598E-2C7B-5B0E-6B74FD085D3B}"/>
                </a:ext>
              </a:extLst>
            </p:cNvPr>
            <p:cNvSpPr/>
            <p:nvPr/>
          </p:nvSpPr>
          <p:spPr>
            <a:xfrm>
              <a:off x="5298477" y="275557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2" name="Rectangle: Rounded Corners 2531">
              <a:extLst>
                <a:ext uri="{FF2B5EF4-FFF2-40B4-BE49-F238E27FC236}">
                  <a16:creationId xmlns:a16="http://schemas.microsoft.com/office/drawing/2014/main" id="{7C793C1F-3777-FB8A-7D48-34D5317C0F4C}"/>
                </a:ext>
              </a:extLst>
            </p:cNvPr>
            <p:cNvSpPr/>
            <p:nvPr/>
          </p:nvSpPr>
          <p:spPr>
            <a:xfrm>
              <a:off x="5509607" y="275557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3" name="Rectangle: Rounded Corners 2532">
              <a:extLst>
                <a:ext uri="{FF2B5EF4-FFF2-40B4-BE49-F238E27FC236}">
                  <a16:creationId xmlns:a16="http://schemas.microsoft.com/office/drawing/2014/main" id="{B3FA55C9-460B-A2A4-8A15-C2F020FF3F66}"/>
                </a:ext>
              </a:extLst>
            </p:cNvPr>
            <p:cNvSpPr/>
            <p:nvPr/>
          </p:nvSpPr>
          <p:spPr>
            <a:xfrm>
              <a:off x="5720738" y="275557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4" name="Rectangle: Rounded Corners 2533">
              <a:extLst>
                <a:ext uri="{FF2B5EF4-FFF2-40B4-BE49-F238E27FC236}">
                  <a16:creationId xmlns:a16="http://schemas.microsoft.com/office/drawing/2014/main" id="{1702E005-A6A5-803A-7176-E7DB70774865}"/>
                </a:ext>
              </a:extLst>
            </p:cNvPr>
            <p:cNvSpPr/>
            <p:nvPr/>
          </p:nvSpPr>
          <p:spPr>
            <a:xfrm>
              <a:off x="3820560" y="2545528"/>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5" name="Rectangle: Rounded Corners 2534">
              <a:extLst>
                <a:ext uri="{FF2B5EF4-FFF2-40B4-BE49-F238E27FC236}">
                  <a16:creationId xmlns:a16="http://schemas.microsoft.com/office/drawing/2014/main" id="{103B904A-F1AD-2889-AF90-EBB64E49CAD9}"/>
                </a:ext>
              </a:extLst>
            </p:cNvPr>
            <p:cNvSpPr/>
            <p:nvPr/>
          </p:nvSpPr>
          <p:spPr>
            <a:xfrm>
              <a:off x="4031690" y="2545528"/>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6" name="Rectangle: Rounded Corners 2535">
              <a:extLst>
                <a:ext uri="{FF2B5EF4-FFF2-40B4-BE49-F238E27FC236}">
                  <a16:creationId xmlns:a16="http://schemas.microsoft.com/office/drawing/2014/main" id="{E59A6B95-F087-E514-B973-4451FA38A740}"/>
                </a:ext>
              </a:extLst>
            </p:cNvPr>
            <p:cNvSpPr/>
            <p:nvPr/>
          </p:nvSpPr>
          <p:spPr>
            <a:xfrm>
              <a:off x="4242822" y="2545528"/>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7" name="Rectangle: Rounded Corners 2536">
              <a:extLst>
                <a:ext uri="{FF2B5EF4-FFF2-40B4-BE49-F238E27FC236}">
                  <a16:creationId xmlns:a16="http://schemas.microsoft.com/office/drawing/2014/main" id="{F7B795B1-39B7-F275-28EB-A3817CAEF467}"/>
                </a:ext>
              </a:extLst>
            </p:cNvPr>
            <p:cNvSpPr/>
            <p:nvPr/>
          </p:nvSpPr>
          <p:spPr>
            <a:xfrm>
              <a:off x="4453953" y="2545528"/>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8" name="Rectangle: Rounded Corners 2537">
              <a:extLst>
                <a:ext uri="{FF2B5EF4-FFF2-40B4-BE49-F238E27FC236}">
                  <a16:creationId xmlns:a16="http://schemas.microsoft.com/office/drawing/2014/main" id="{319EFEE7-237F-2D13-FA2F-14B7035E5BD8}"/>
                </a:ext>
              </a:extLst>
            </p:cNvPr>
            <p:cNvSpPr/>
            <p:nvPr/>
          </p:nvSpPr>
          <p:spPr>
            <a:xfrm>
              <a:off x="4665085" y="2545528"/>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9" name="Rectangle: Rounded Corners 2538">
              <a:extLst>
                <a:ext uri="{FF2B5EF4-FFF2-40B4-BE49-F238E27FC236}">
                  <a16:creationId xmlns:a16="http://schemas.microsoft.com/office/drawing/2014/main" id="{0804A2DF-B8F1-F694-FCE4-0931A4C5A719}"/>
                </a:ext>
              </a:extLst>
            </p:cNvPr>
            <p:cNvSpPr/>
            <p:nvPr/>
          </p:nvSpPr>
          <p:spPr>
            <a:xfrm>
              <a:off x="4876215" y="2545528"/>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0" name="Rectangle: Rounded Corners 2539">
              <a:extLst>
                <a:ext uri="{FF2B5EF4-FFF2-40B4-BE49-F238E27FC236}">
                  <a16:creationId xmlns:a16="http://schemas.microsoft.com/office/drawing/2014/main" id="{F902044D-1223-4CE0-96EA-D2EFBEDEC1C1}"/>
                </a:ext>
              </a:extLst>
            </p:cNvPr>
            <p:cNvSpPr/>
            <p:nvPr/>
          </p:nvSpPr>
          <p:spPr>
            <a:xfrm>
              <a:off x="5087345" y="2545528"/>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1" name="Rectangle: Rounded Corners 2540">
              <a:extLst>
                <a:ext uri="{FF2B5EF4-FFF2-40B4-BE49-F238E27FC236}">
                  <a16:creationId xmlns:a16="http://schemas.microsoft.com/office/drawing/2014/main" id="{FDD7BD9C-22A1-B585-7A8D-6B4241036E95}"/>
                </a:ext>
              </a:extLst>
            </p:cNvPr>
            <p:cNvSpPr/>
            <p:nvPr/>
          </p:nvSpPr>
          <p:spPr>
            <a:xfrm>
              <a:off x="5298477" y="2545528"/>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2" name="Rectangle: Rounded Corners 2541">
              <a:extLst>
                <a:ext uri="{FF2B5EF4-FFF2-40B4-BE49-F238E27FC236}">
                  <a16:creationId xmlns:a16="http://schemas.microsoft.com/office/drawing/2014/main" id="{3A04DB2D-8C49-7B2E-CFD6-2DFEE19FBFDC}"/>
                </a:ext>
              </a:extLst>
            </p:cNvPr>
            <p:cNvSpPr/>
            <p:nvPr/>
          </p:nvSpPr>
          <p:spPr>
            <a:xfrm>
              <a:off x="5509607" y="2545528"/>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3" name="Rectangle: Rounded Corners 2542">
              <a:extLst>
                <a:ext uri="{FF2B5EF4-FFF2-40B4-BE49-F238E27FC236}">
                  <a16:creationId xmlns:a16="http://schemas.microsoft.com/office/drawing/2014/main" id="{97A5ADFF-737C-FEBF-CBBB-42A28844A03B}"/>
                </a:ext>
              </a:extLst>
            </p:cNvPr>
            <p:cNvSpPr/>
            <p:nvPr/>
          </p:nvSpPr>
          <p:spPr>
            <a:xfrm>
              <a:off x="5720738" y="2545528"/>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4" name="Rectangle: Rounded Corners 2543">
              <a:extLst>
                <a:ext uri="{FF2B5EF4-FFF2-40B4-BE49-F238E27FC236}">
                  <a16:creationId xmlns:a16="http://schemas.microsoft.com/office/drawing/2014/main" id="{935FEA62-1A00-DE52-1EC2-3A6B453EA74B}"/>
                </a:ext>
              </a:extLst>
            </p:cNvPr>
            <p:cNvSpPr/>
            <p:nvPr/>
          </p:nvSpPr>
          <p:spPr>
            <a:xfrm>
              <a:off x="3820560" y="233548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5" name="Rectangle: Rounded Corners 2544">
              <a:extLst>
                <a:ext uri="{FF2B5EF4-FFF2-40B4-BE49-F238E27FC236}">
                  <a16:creationId xmlns:a16="http://schemas.microsoft.com/office/drawing/2014/main" id="{D8291AA8-67DD-1522-FC4C-CE4BF5747AB9}"/>
                </a:ext>
              </a:extLst>
            </p:cNvPr>
            <p:cNvSpPr/>
            <p:nvPr/>
          </p:nvSpPr>
          <p:spPr>
            <a:xfrm>
              <a:off x="4031690" y="233548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6" name="Rectangle: Rounded Corners 2545">
              <a:extLst>
                <a:ext uri="{FF2B5EF4-FFF2-40B4-BE49-F238E27FC236}">
                  <a16:creationId xmlns:a16="http://schemas.microsoft.com/office/drawing/2014/main" id="{A5C72061-D8DC-9BD7-9068-528E4255225B}"/>
                </a:ext>
              </a:extLst>
            </p:cNvPr>
            <p:cNvSpPr/>
            <p:nvPr/>
          </p:nvSpPr>
          <p:spPr>
            <a:xfrm>
              <a:off x="4242822" y="233548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7" name="Rectangle: Rounded Corners 2546">
              <a:extLst>
                <a:ext uri="{FF2B5EF4-FFF2-40B4-BE49-F238E27FC236}">
                  <a16:creationId xmlns:a16="http://schemas.microsoft.com/office/drawing/2014/main" id="{706A25F0-A987-87B8-0F2B-752E766C68B2}"/>
                </a:ext>
              </a:extLst>
            </p:cNvPr>
            <p:cNvSpPr/>
            <p:nvPr/>
          </p:nvSpPr>
          <p:spPr>
            <a:xfrm>
              <a:off x="4453953" y="233548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8" name="Rectangle: Rounded Corners 2547">
              <a:extLst>
                <a:ext uri="{FF2B5EF4-FFF2-40B4-BE49-F238E27FC236}">
                  <a16:creationId xmlns:a16="http://schemas.microsoft.com/office/drawing/2014/main" id="{CCE22706-479C-7984-D99B-386BE75DD33B}"/>
                </a:ext>
              </a:extLst>
            </p:cNvPr>
            <p:cNvSpPr/>
            <p:nvPr/>
          </p:nvSpPr>
          <p:spPr>
            <a:xfrm>
              <a:off x="4665085" y="233548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9" name="Rectangle: Rounded Corners 2548">
              <a:extLst>
                <a:ext uri="{FF2B5EF4-FFF2-40B4-BE49-F238E27FC236}">
                  <a16:creationId xmlns:a16="http://schemas.microsoft.com/office/drawing/2014/main" id="{22044C02-8CBC-701A-CE88-E81361C3462A}"/>
                </a:ext>
              </a:extLst>
            </p:cNvPr>
            <p:cNvSpPr/>
            <p:nvPr/>
          </p:nvSpPr>
          <p:spPr>
            <a:xfrm>
              <a:off x="4876215" y="233548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0" name="Rectangle: Rounded Corners 2549">
              <a:extLst>
                <a:ext uri="{FF2B5EF4-FFF2-40B4-BE49-F238E27FC236}">
                  <a16:creationId xmlns:a16="http://schemas.microsoft.com/office/drawing/2014/main" id="{50A4EC09-D680-AE7F-A5FE-2922DFE23511}"/>
                </a:ext>
              </a:extLst>
            </p:cNvPr>
            <p:cNvSpPr/>
            <p:nvPr/>
          </p:nvSpPr>
          <p:spPr>
            <a:xfrm>
              <a:off x="5087345" y="233548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1" name="Rectangle: Rounded Corners 2550">
              <a:extLst>
                <a:ext uri="{FF2B5EF4-FFF2-40B4-BE49-F238E27FC236}">
                  <a16:creationId xmlns:a16="http://schemas.microsoft.com/office/drawing/2014/main" id="{39EE2F1B-E254-2C3E-18D9-EF8448B7C7D5}"/>
                </a:ext>
              </a:extLst>
            </p:cNvPr>
            <p:cNvSpPr/>
            <p:nvPr/>
          </p:nvSpPr>
          <p:spPr>
            <a:xfrm>
              <a:off x="5298477" y="233548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2" name="Rectangle: Rounded Corners 2551">
              <a:extLst>
                <a:ext uri="{FF2B5EF4-FFF2-40B4-BE49-F238E27FC236}">
                  <a16:creationId xmlns:a16="http://schemas.microsoft.com/office/drawing/2014/main" id="{7422E458-7263-1B42-FDDE-FC65C96FD59F}"/>
                </a:ext>
              </a:extLst>
            </p:cNvPr>
            <p:cNvSpPr/>
            <p:nvPr/>
          </p:nvSpPr>
          <p:spPr>
            <a:xfrm>
              <a:off x="5509607" y="233548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3" name="Rectangle: Rounded Corners 2552">
              <a:extLst>
                <a:ext uri="{FF2B5EF4-FFF2-40B4-BE49-F238E27FC236}">
                  <a16:creationId xmlns:a16="http://schemas.microsoft.com/office/drawing/2014/main" id="{8D56D087-EEB2-0EA8-05D1-712C3C8D442B}"/>
                </a:ext>
              </a:extLst>
            </p:cNvPr>
            <p:cNvSpPr/>
            <p:nvPr/>
          </p:nvSpPr>
          <p:spPr>
            <a:xfrm>
              <a:off x="5720738" y="2335484"/>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4" name="Rectangle: Rounded Corners 2553">
              <a:extLst>
                <a:ext uri="{FF2B5EF4-FFF2-40B4-BE49-F238E27FC236}">
                  <a16:creationId xmlns:a16="http://schemas.microsoft.com/office/drawing/2014/main" id="{0D3E962B-E84C-D4F7-7C9C-4B6B714707EB}"/>
                </a:ext>
              </a:extLst>
            </p:cNvPr>
            <p:cNvSpPr/>
            <p:nvPr/>
          </p:nvSpPr>
          <p:spPr>
            <a:xfrm>
              <a:off x="3820560" y="2125441"/>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5" name="Rectangle: Rounded Corners 2554">
              <a:extLst>
                <a:ext uri="{FF2B5EF4-FFF2-40B4-BE49-F238E27FC236}">
                  <a16:creationId xmlns:a16="http://schemas.microsoft.com/office/drawing/2014/main" id="{C3486FE2-7CA2-FA0E-126B-8C9A844056AC}"/>
                </a:ext>
              </a:extLst>
            </p:cNvPr>
            <p:cNvSpPr/>
            <p:nvPr/>
          </p:nvSpPr>
          <p:spPr>
            <a:xfrm>
              <a:off x="4031690" y="2125441"/>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6" name="Rectangle: Rounded Corners 2555">
              <a:extLst>
                <a:ext uri="{FF2B5EF4-FFF2-40B4-BE49-F238E27FC236}">
                  <a16:creationId xmlns:a16="http://schemas.microsoft.com/office/drawing/2014/main" id="{9DCFE422-AABC-D388-0F43-C2822DCCDCFB}"/>
                </a:ext>
              </a:extLst>
            </p:cNvPr>
            <p:cNvSpPr/>
            <p:nvPr/>
          </p:nvSpPr>
          <p:spPr>
            <a:xfrm>
              <a:off x="4242822" y="2125441"/>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7" name="Rectangle: Rounded Corners 2556">
              <a:extLst>
                <a:ext uri="{FF2B5EF4-FFF2-40B4-BE49-F238E27FC236}">
                  <a16:creationId xmlns:a16="http://schemas.microsoft.com/office/drawing/2014/main" id="{438579D7-4577-9CC8-5F0B-A0861A49FF61}"/>
                </a:ext>
              </a:extLst>
            </p:cNvPr>
            <p:cNvSpPr/>
            <p:nvPr/>
          </p:nvSpPr>
          <p:spPr>
            <a:xfrm>
              <a:off x="4453953" y="2125441"/>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8" name="Rectangle: Rounded Corners 2557">
              <a:extLst>
                <a:ext uri="{FF2B5EF4-FFF2-40B4-BE49-F238E27FC236}">
                  <a16:creationId xmlns:a16="http://schemas.microsoft.com/office/drawing/2014/main" id="{29841B29-1534-1970-4DBF-1741309C87A5}"/>
                </a:ext>
              </a:extLst>
            </p:cNvPr>
            <p:cNvSpPr/>
            <p:nvPr/>
          </p:nvSpPr>
          <p:spPr>
            <a:xfrm>
              <a:off x="4665085" y="2125441"/>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9" name="Rectangle: Rounded Corners 2558">
              <a:extLst>
                <a:ext uri="{FF2B5EF4-FFF2-40B4-BE49-F238E27FC236}">
                  <a16:creationId xmlns:a16="http://schemas.microsoft.com/office/drawing/2014/main" id="{40BAB5C7-EE5D-9273-BAE4-01DC3D29D0F8}"/>
                </a:ext>
              </a:extLst>
            </p:cNvPr>
            <p:cNvSpPr/>
            <p:nvPr/>
          </p:nvSpPr>
          <p:spPr>
            <a:xfrm>
              <a:off x="4876215" y="2125441"/>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0" name="Rectangle: Rounded Corners 2559">
              <a:extLst>
                <a:ext uri="{FF2B5EF4-FFF2-40B4-BE49-F238E27FC236}">
                  <a16:creationId xmlns:a16="http://schemas.microsoft.com/office/drawing/2014/main" id="{0E3F349A-499A-FB34-B688-1D9DE8B1C6D3}"/>
                </a:ext>
              </a:extLst>
            </p:cNvPr>
            <p:cNvSpPr/>
            <p:nvPr/>
          </p:nvSpPr>
          <p:spPr>
            <a:xfrm>
              <a:off x="5087345" y="2125441"/>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1" name="Rectangle: Rounded Corners 2560">
              <a:extLst>
                <a:ext uri="{FF2B5EF4-FFF2-40B4-BE49-F238E27FC236}">
                  <a16:creationId xmlns:a16="http://schemas.microsoft.com/office/drawing/2014/main" id="{5C9AA054-0289-9FC5-97E2-AA436A4D0A3D}"/>
                </a:ext>
              </a:extLst>
            </p:cNvPr>
            <p:cNvSpPr/>
            <p:nvPr/>
          </p:nvSpPr>
          <p:spPr>
            <a:xfrm>
              <a:off x="5298477" y="2125441"/>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2" name="Rectangle: Rounded Corners 2561">
              <a:extLst>
                <a:ext uri="{FF2B5EF4-FFF2-40B4-BE49-F238E27FC236}">
                  <a16:creationId xmlns:a16="http://schemas.microsoft.com/office/drawing/2014/main" id="{4B6EAA5A-239C-9F11-AC21-9E309CB72813}"/>
                </a:ext>
              </a:extLst>
            </p:cNvPr>
            <p:cNvSpPr/>
            <p:nvPr/>
          </p:nvSpPr>
          <p:spPr>
            <a:xfrm>
              <a:off x="5509607" y="2125441"/>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3" name="Rectangle: Rounded Corners 2562">
              <a:extLst>
                <a:ext uri="{FF2B5EF4-FFF2-40B4-BE49-F238E27FC236}">
                  <a16:creationId xmlns:a16="http://schemas.microsoft.com/office/drawing/2014/main" id="{F9DA0798-74B5-086B-488D-C969CCFA17F6}"/>
                </a:ext>
              </a:extLst>
            </p:cNvPr>
            <p:cNvSpPr/>
            <p:nvPr/>
          </p:nvSpPr>
          <p:spPr>
            <a:xfrm>
              <a:off x="5720738" y="2125441"/>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4" name="Rectangle: Rounded Corners 2563">
              <a:extLst>
                <a:ext uri="{FF2B5EF4-FFF2-40B4-BE49-F238E27FC236}">
                  <a16:creationId xmlns:a16="http://schemas.microsoft.com/office/drawing/2014/main" id="{6FD30AFF-8ED3-33AF-2317-A46BD40E1DB8}"/>
                </a:ext>
              </a:extLst>
            </p:cNvPr>
            <p:cNvSpPr/>
            <p:nvPr/>
          </p:nvSpPr>
          <p:spPr>
            <a:xfrm>
              <a:off x="3820560" y="1915397"/>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5" name="Rectangle: Rounded Corners 2564">
              <a:extLst>
                <a:ext uri="{FF2B5EF4-FFF2-40B4-BE49-F238E27FC236}">
                  <a16:creationId xmlns:a16="http://schemas.microsoft.com/office/drawing/2014/main" id="{B8CC93E3-6E65-0336-DB1C-BDCF081A9558}"/>
                </a:ext>
              </a:extLst>
            </p:cNvPr>
            <p:cNvSpPr/>
            <p:nvPr/>
          </p:nvSpPr>
          <p:spPr>
            <a:xfrm>
              <a:off x="4031690" y="1915397"/>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6" name="Rectangle: Rounded Corners 2565">
              <a:extLst>
                <a:ext uri="{FF2B5EF4-FFF2-40B4-BE49-F238E27FC236}">
                  <a16:creationId xmlns:a16="http://schemas.microsoft.com/office/drawing/2014/main" id="{1EBA324F-C1A2-2B32-80AA-5B1E32B48836}"/>
                </a:ext>
              </a:extLst>
            </p:cNvPr>
            <p:cNvSpPr/>
            <p:nvPr/>
          </p:nvSpPr>
          <p:spPr>
            <a:xfrm>
              <a:off x="4242822" y="1915397"/>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7" name="Rectangle: Rounded Corners 2566">
              <a:extLst>
                <a:ext uri="{FF2B5EF4-FFF2-40B4-BE49-F238E27FC236}">
                  <a16:creationId xmlns:a16="http://schemas.microsoft.com/office/drawing/2014/main" id="{837D902B-163D-1D5C-6F9C-F68ACB7D5F7E}"/>
                </a:ext>
              </a:extLst>
            </p:cNvPr>
            <p:cNvSpPr/>
            <p:nvPr/>
          </p:nvSpPr>
          <p:spPr>
            <a:xfrm>
              <a:off x="4453953" y="1915397"/>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8" name="Rectangle: Rounded Corners 2567">
              <a:extLst>
                <a:ext uri="{FF2B5EF4-FFF2-40B4-BE49-F238E27FC236}">
                  <a16:creationId xmlns:a16="http://schemas.microsoft.com/office/drawing/2014/main" id="{60004392-83AB-286D-BF4C-856AFD019A8C}"/>
                </a:ext>
              </a:extLst>
            </p:cNvPr>
            <p:cNvSpPr/>
            <p:nvPr/>
          </p:nvSpPr>
          <p:spPr>
            <a:xfrm>
              <a:off x="4665085" y="1915397"/>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9" name="Rectangle: Rounded Corners 2568">
              <a:extLst>
                <a:ext uri="{FF2B5EF4-FFF2-40B4-BE49-F238E27FC236}">
                  <a16:creationId xmlns:a16="http://schemas.microsoft.com/office/drawing/2014/main" id="{8F4EBE01-C514-12A1-1958-55EF6EFD5B3A}"/>
                </a:ext>
              </a:extLst>
            </p:cNvPr>
            <p:cNvSpPr/>
            <p:nvPr/>
          </p:nvSpPr>
          <p:spPr>
            <a:xfrm>
              <a:off x="4876215" y="1915397"/>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70" name="Rectangle: Rounded Corners 2569">
              <a:extLst>
                <a:ext uri="{FF2B5EF4-FFF2-40B4-BE49-F238E27FC236}">
                  <a16:creationId xmlns:a16="http://schemas.microsoft.com/office/drawing/2014/main" id="{FD95A771-25C8-08AD-FEBD-967F3372E88A}"/>
                </a:ext>
              </a:extLst>
            </p:cNvPr>
            <p:cNvSpPr/>
            <p:nvPr/>
          </p:nvSpPr>
          <p:spPr>
            <a:xfrm>
              <a:off x="5087345" y="1915397"/>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71" name="Rectangle: Rounded Corners 2570">
              <a:extLst>
                <a:ext uri="{FF2B5EF4-FFF2-40B4-BE49-F238E27FC236}">
                  <a16:creationId xmlns:a16="http://schemas.microsoft.com/office/drawing/2014/main" id="{613B480B-D90F-4EE3-0BB5-D812D3CD181D}"/>
                </a:ext>
              </a:extLst>
            </p:cNvPr>
            <p:cNvSpPr/>
            <p:nvPr/>
          </p:nvSpPr>
          <p:spPr>
            <a:xfrm>
              <a:off x="5298477" y="1915397"/>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72" name="Rectangle: Rounded Corners 2571">
              <a:extLst>
                <a:ext uri="{FF2B5EF4-FFF2-40B4-BE49-F238E27FC236}">
                  <a16:creationId xmlns:a16="http://schemas.microsoft.com/office/drawing/2014/main" id="{A944EFD5-128A-C862-4A01-902EEE62F261}"/>
                </a:ext>
              </a:extLst>
            </p:cNvPr>
            <p:cNvSpPr/>
            <p:nvPr/>
          </p:nvSpPr>
          <p:spPr>
            <a:xfrm>
              <a:off x="5509607" y="1915397"/>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73" name="Rectangle: Rounded Corners 2572">
              <a:extLst>
                <a:ext uri="{FF2B5EF4-FFF2-40B4-BE49-F238E27FC236}">
                  <a16:creationId xmlns:a16="http://schemas.microsoft.com/office/drawing/2014/main" id="{C8E985D9-883A-93CD-8413-2F70E42C2A44}"/>
                </a:ext>
              </a:extLst>
            </p:cNvPr>
            <p:cNvSpPr/>
            <p:nvPr/>
          </p:nvSpPr>
          <p:spPr>
            <a:xfrm>
              <a:off x="5720738" y="1915397"/>
              <a:ext cx="184502" cy="184503"/>
            </a:xfrm>
            <a:prstGeom prst="roundRect">
              <a:avLst/>
            </a:prstGeom>
            <a:blipFill>
              <a:blip r:embed="rId5">
                <a:extLst>
                  <a:ext uri="{96DAC541-7B7A-43D3-8B79-37D633B846F1}">
                    <asvg:svgBlip xmlns:asvg="http://schemas.microsoft.com/office/drawing/2016/SVG/main" r:embed="rId6"/>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36433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3E9B-FC42-2562-247E-3DBA255934A9}"/>
              </a:ext>
            </a:extLst>
          </p:cNvPr>
          <p:cNvSpPr>
            <a:spLocks noGrp="1"/>
          </p:cNvSpPr>
          <p:nvPr>
            <p:ph type="title"/>
          </p:nvPr>
        </p:nvSpPr>
        <p:spPr/>
        <p:txBody>
          <a:bodyPr/>
          <a:lstStyle/>
          <a:p>
            <a:endParaRPr lang="en-IN"/>
          </a:p>
        </p:txBody>
      </p:sp>
      <p:grpSp>
        <p:nvGrpSpPr>
          <p:cNvPr id="3" name="Group 2">
            <a:extLst>
              <a:ext uri="{FF2B5EF4-FFF2-40B4-BE49-F238E27FC236}">
                <a16:creationId xmlns:a16="http://schemas.microsoft.com/office/drawing/2014/main" id="{47F7E9A0-7C16-20DF-C58C-517784B0B0C2}"/>
              </a:ext>
            </a:extLst>
          </p:cNvPr>
          <p:cNvGrpSpPr/>
          <p:nvPr/>
        </p:nvGrpSpPr>
        <p:grpSpPr>
          <a:xfrm>
            <a:off x="233464" y="2164467"/>
            <a:ext cx="4348814" cy="4328408"/>
            <a:chOff x="3820560" y="1915397"/>
            <a:chExt cx="2084680" cy="2074898"/>
          </a:xfrm>
        </p:grpSpPr>
        <p:sp>
          <p:nvSpPr>
            <p:cNvPr id="4" name="Rectangle: Rounded Corners 3">
              <a:extLst>
                <a:ext uri="{FF2B5EF4-FFF2-40B4-BE49-F238E27FC236}">
                  <a16:creationId xmlns:a16="http://schemas.microsoft.com/office/drawing/2014/main" id="{C649D7DB-CF6A-11C1-EC5C-D83C876FD651}"/>
                </a:ext>
              </a:extLst>
            </p:cNvPr>
            <p:cNvSpPr/>
            <p:nvPr/>
          </p:nvSpPr>
          <p:spPr>
            <a:xfrm>
              <a:off x="3820560" y="3805792"/>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CE1E7D23-1B3F-A03D-1F4C-E273F2BF59B5}"/>
                </a:ext>
              </a:extLst>
            </p:cNvPr>
            <p:cNvSpPr/>
            <p:nvPr/>
          </p:nvSpPr>
          <p:spPr>
            <a:xfrm>
              <a:off x="4031690" y="3805792"/>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3094FEA0-189D-3F88-81E3-AB67AB00C9A7}"/>
                </a:ext>
              </a:extLst>
            </p:cNvPr>
            <p:cNvSpPr/>
            <p:nvPr/>
          </p:nvSpPr>
          <p:spPr>
            <a:xfrm>
              <a:off x="4242822" y="3805792"/>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956CA050-3293-4117-42FE-FAA36935FD91}"/>
                </a:ext>
              </a:extLst>
            </p:cNvPr>
            <p:cNvSpPr/>
            <p:nvPr/>
          </p:nvSpPr>
          <p:spPr>
            <a:xfrm>
              <a:off x="4453953" y="3805792"/>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9FD62B97-07EF-6287-A213-F91BC29DF06B}"/>
                </a:ext>
              </a:extLst>
            </p:cNvPr>
            <p:cNvSpPr/>
            <p:nvPr/>
          </p:nvSpPr>
          <p:spPr>
            <a:xfrm>
              <a:off x="4665085" y="3805792"/>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641D76B6-E972-9A80-071A-CD1BFC4E2F12}"/>
                </a:ext>
              </a:extLst>
            </p:cNvPr>
            <p:cNvSpPr/>
            <p:nvPr/>
          </p:nvSpPr>
          <p:spPr>
            <a:xfrm>
              <a:off x="4876215" y="3805792"/>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EF9A2432-E241-A852-758A-FDE5EEB86183}"/>
                </a:ext>
              </a:extLst>
            </p:cNvPr>
            <p:cNvSpPr/>
            <p:nvPr/>
          </p:nvSpPr>
          <p:spPr>
            <a:xfrm>
              <a:off x="5087345" y="3805792"/>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D8BAF51-73A9-4E4F-FF2D-CCCA96DE8E7D}"/>
                </a:ext>
              </a:extLst>
            </p:cNvPr>
            <p:cNvSpPr/>
            <p:nvPr/>
          </p:nvSpPr>
          <p:spPr>
            <a:xfrm>
              <a:off x="5298477" y="3805792"/>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63494069-82D8-0E6B-AD76-0F72B9EA2749}"/>
                </a:ext>
              </a:extLst>
            </p:cNvPr>
            <p:cNvSpPr/>
            <p:nvPr/>
          </p:nvSpPr>
          <p:spPr>
            <a:xfrm>
              <a:off x="5509607" y="3805792"/>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0CB293BD-29AB-78DB-C509-0188A819F735}"/>
                </a:ext>
              </a:extLst>
            </p:cNvPr>
            <p:cNvSpPr/>
            <p:nvPr/>
          </p:nvSpPr>
          <p:spPr>
            <a:xfrm>
              <a:off x="5720738" y="3805792"/>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02265945-864E-8078-0B37-8EE6339EBA1D}"/>
                </a:ext>
              </a:extLst>
            </p:cNvPr>
            <p:cNvSpPr/>
            <p:nvPr/>
          </p:nvSpPr>
          <p:spPr>
            <a:xfrm>
              <a:off x="3820560" y="3595749"/>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66A2FE43-7344-FE43-100E-A9452230DBC9}"/>
                </a:ext>
              </a:extLst>
            </p:cNvPr>
            <p:cNvSpPr/>
            <p:nvPr/>
          </p:nvSpPr>
          <p:spPr>
            <a:xfrm>
              <a:off x="4031690" y="3595749"/>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B84B5544-00C9-A30E-ED59-BD249341A82C}"/>
                </a:ext>
              </a:extLst>
            </p:cNvPr>
            <p:cNvSpPr/>
            <p:nvPr/>
          </p:nvSpPr>
          <p:spPr>
            <a:xfrm>
              <a:off x="4242822" y="3595749"/>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585EDE90-47F9-294C-1604-D4F648544FA9}"/>
                </a:ext>
              </a:extLst>
            </p:cNvPr>
            <p:cNvSpPr/>
            <p:nvPr/>
          </p:nvSpPr>
          <p:spPr>
            <a:xfrm>
              <a:off x="4453953" y="3595749"/>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6FB787EA-32E0-E8A7-D432-DA06E68B9A93}"/>
                </a:ext>
              </a:extLst>
            </p:cNvPr>
            <p:cNvSpPr/>
            <p:nvPr/>
          </p:nvSpPr>
          <p:spPr>
            <a:xfrm>
              <a:off x="4665085" y="3595749"/>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B584249-C80D-D3F4-8219-7DD01C53A707}"/>
                </a:ext>
              </a:extLst>
            </p:cNvPr>
            <p:cNvSpPr/>
            <p:nvPr/>
          </p:nvSpPr>
          <p:spPr>
            <a:xfrm>
              <a:off x="4876215" y="3595749"/>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153BA034-927D-531C-9C69-14DEFF022EB7}"/>
                </a:ext>
              </a:extLst>
            </p:cNvPr>
            <p:cNvSpPr/>
            <p:nvPr/>
          </p:nvSpPr>
          <p:spPr>
            <a:xfrm>
              <a:off x="5087345" y="3595749"/>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C2FB1FD2-B9A5-D16A-4246-B124A510127F}"/>
                </a:ext>
              </a:extLst>
            </p:cNvPr>
            <p:cNvSpPr/>
            <p:nvPr/>
          </p:nvSpPr>
          <p:spPr>
            <a:xfrm>
              <a:off x="5298477" y="3595749"/>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A45199C4-636D-C215-37C8-57AEF0A56209}"/>
                </a:ext>
              </a:extLst>
            </p:cNvPr>
            <p:cNvSpPr/>
            <p:nvPr/>
          </p:nvSpPr>
          <p:spPr>
            <a:xfrm>
              <a:off x="5509607" y="3595749"/>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FD7B7204-6523-4FFD-2AD5-EA90F16F9F83}"/>
                </a:ext>
              </a:extLst>
            </p:cNvPr>
            <p:cNvSpPr/>
            <p:nvPr/>
          </p:nvSpPr>
          <p:spPr>
            <a:xfrm>
              <a:off x="5720738" y="3595749"/>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DF8575EF-C43E-921F-0591-BEEC6889C53E}"/>
                </a:ext>
              </a:extLst>
            </p:cNvPr>
            <p:cNvSpPr/>
            <p:nvPr/>
          </p:nvSpPr>
          <p:spPr>
            <a:xfrm>
              <a:off x="3820560" y="3385705"/>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7DE2AA2D-A1C2-88CA-3FC1-857F512A4EFA}"/>
                </a:ext>
              </a:extLst>
            </p:cNvPr>
            <p:cNvSpPr/>
            <p:nvPr/>
          </p:nvSpPr>
          <p:spPr>
            <a:xfrm>
              <a:off x="4031690" y="3385705"/>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BAAA1780-C237-F8C6-7343-EE3E34A3C166}"/>
                </a:ext>
              </a:extLst>
            </p:cNvPr>
            <p:cNvSpPr/>
            <p:nvPr/>
          </p:nvSpPr>
          <p:spPr>
            <a:xfrm>
              <a:off x="4242822" y="3385705"/>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91018907-8087-EF84-8DA9-64D2056EF622}"/>
                </a:ext>
              </a:extLst>
            </p:cNvPr>
            <p:cNvSpPr/>
            <p:nvPr/>
          </p:nvSpPr>
          <p:spPr>
            <a:xfrm>
              <a:off x="4453953" y="3385705"/>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121454C9-5E8A-1773-7295-EAE968B455F3}"/>
                </a:ext>
              </a:extLst>
            </p:cNvPr>
            <p:cNvSpPr/>
            <p:nvPr/>
          </p:nvSpPr>
          <p:spPr>
            <a:xfrm>
              <a:off x="4665085" y="3385705"/>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59E85E25-2B15-355E-BE13-4616D7586EC4}"/>
                </a:ext>
              </a:extLst>
            </p:cNvPr>
            <p:cNvSpPr/>
            <p:nvPr/>
          </p:nvSpPr>
          <p:spPr>
            <a:xfrm>
              <a:off x="4876215" y="3385705"/>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A68450D4-1E0A-D823-81A5-A6CB5FFF52E1}"/>
                </a:ext>
              </a:extLst>
            </p:cNvPr>
            <p:cNvSpPr/>
            <p:nvPr/>
          </p:nvSpPr>
          <p:spPr>
            <a:xfrm>
              <a:off x="5087345" y="3385705"/>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125CA74C-F2C7-C784-7525-6F7F6078CF6C}"/>
                </a:ext>
              </a:extLst>
            </p:cNvPr>
            <p:cNvSpPr/>
            <p:nvPr/>
          </p:nvSpPr>
          <p:spPr>
            <a:xfrm>
              <a:off x="5298477" y="3385705"/>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7D91CF6E-FB78-EB4B-BBBA-FF998F13EF95}"/>
                </a:ext>
              </a:extLst>
            </p:cNvPr>
            <p:cNvSpPr/>
            <p:nvPr/>
          </p:nvSpPr>
          <p:spPr>
            <a:xfrm>
              <a:off x="5509607" y="3385705"/>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C0848E44-2D17-55F6-B8A8-ED3E6C587FB0}"/>
                </a:ext>
              </a:extLst>
            </p:cNvPr>
            <p:cNvSpPr/>
            <p:nvPr/>
          </p:nvSpPr>
          <p:spPr>
            <a:xfrm>
              <a:off x="5720738" y="3385705"/>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6C7A49D6-0848-D3A9-F0D8-56147F5E8528}"/>
                </a:ext>
              </a:extLst>
            </p:cNvPr>
            <p:cNvSpPr/>
            <p:nvPr/>
          </p:nvSpPr>
          <p:spPr>
            <a:xfrm>
              <a:off x="3820560" y="3175661"/>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41AE0EC4-B631-B8B7-5AFC-123C35AA6FD5}"/>
                </a:ext>
              </a:extLst>
            </p:cNvPr>
            <p:cNvSpPr/>
            <p:nvPr/>
          </p:nvSpPr>
          <p:spPr>
            <a:xfrm>
              <a:off x="4031690" y="3175661"/>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1C71417A-F824-17BF-DA97-7703598FCC2E}"/>
                </a:ext>
              </a:extLst>
            </p:cNvPr>
            <p:cNvSpPr/>
            <p:nvPr/>
          </p:nvSpPr>
          <p:spPr>
            <a:xfrm>
              <a:off x="4242822" y="3175661"/>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2816520D-EA8A-7733-9225-383B8A3FE20E}"/>
                </a:ext>
              </a:extLst>
            </p:cNvPr>
            <p:cNvSpPr/>
            <p:nvPr/>
          </p:nvSpPr>
          <p:spPr>
            <a:xfrm>
              <a:off x="4453953" y="3175661"/>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EFCD2C65-23F7-5F7D-6BE9-22F42A412515}"/>
                </a:ext>
              </a:extLst>
            </p:cNvPr>
            <p:cNvSpPr/>
            <p:nvPr/>
          </p:nvSpPr>
          <p:spPr>
            <a:xfrm>
              <a:off x="4665085" y="3175661"/>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F57E9EBD-7FCB-9F73-D6CC-B01B70965A5E}"/>
                </a:ext>
              </a:extLst>
            </p:cNvPr>
            <p:cNvSpPr/>
            <p:nvPr/>
          </p:nvSpPr>
          <p:spPr>
            <a:xfrm>
              <a:off x="4876215" y="3175661"/>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ABCFEB20-443D-77A8-C70D-B8FC891FDA5B}"/>
                </a:ext>
              </a:extLst>
            </p:cNvPr>
            <p:cNvSpPr/>
            <p:nvPr/>
          </p:nvSpPr>
          <p:spPr>
            <a:xfrm>
              <a:off x="5087345" y="3175661"/>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5EE27BC8-A95E-C2C9-5004-772457C677B7}"/>
                </a:ext>
              </a:extLst>
            </p:cNvPr>
            <p:cNvSpPr/>
            <p:nvPr/>
          </p:nvSpPr>
          <p:spPr>
            <a:xfrm>
              <a:off x="5298477" y="3175661"/>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96C301AD-4A4F-D148-8A77-459A3B39F55D}"/>
                </a:ext>
              </a:extLst>
            </p:cNvPr>
            <p:cNvSpPr/>
            <p:nvPr/>
          </p:nvSpPr>
          <p:spPr>
            <a:xfrm>
              <a:off x="5509607" y="3175661"/>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id="{96331638-7E17-FCDB-BF85-F41850F52EE0}"/>
                </a:ext>
              </a:extLst>
            </p:cNvPr>
            <p:cNvSpPr/>
            <p:nvPr/>
          </p:nvSpPr>
          <p:spPr>
            <a:xfrm>
              <a:off x="5720738" y="3175661"/>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Rounded Corners 43">
              <a:extLst>
                <a:ext uri="{FF2B5EF4-FFF2-40B4-BE49-F238E27FC236}">
                  <a16:creationId xmlns:a16="http://schemas.microsoft.com/office/drawing/2014/main" id="{871C5D32-C376-664D-6F63-84B90E212088}"/>
                </a:ext>
              </a:extLst>
            </p:cNvPr>
            <p:cNvSpPr/>
            <p:nvPr/>
          </p:nvSpPr>
          <p:spPr>
            <a:xfrm>
              <a:off x="3820560" y="2965618"/>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F3081118-A220-7390-B680-5E24BD69AEC4}"/>
                </a:ext>
              </a:extLst>
            </p:cNvPr>
            <p:cNvSpPr/>
            <p:nvPr/>
          </p:nvSpPr>
          <p:spPr>
            <a:xfrm>
              <a:off x="4031690" y="2965618"/>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Rounded Corners 45">
              <a:extLst>
                <a:ext uri="{FF2B5EF4-FFF2-40B4-BE49-F238E27FC236}">
                  <a16:creationId xmlns:a16="http://schemas.microsoft.com/office/drawing/2014/main" id="{BC7B2AE5-AE41-33FE-5DC8-94B5E5927B85}"/>
                </a:ext>
              </a:extLst>
            </p:cNvPr>
            <p:cNvSpPr/>
            <p:nvPr/>
          </p:nvSpPr>
          <p:spPr>
            <a:xfrm>
              <a:off x="4242822" y="2965618"/>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46">
              <a:extLst>
                <a:ext uri="{FF2B5EF4-FFF2-40B4-BE49-F238E27FC236}">
                  <a16:creationId xmlns:a16="http://schemas.microsoft.com/office/drawing/2014/main" id="{BF344186-E8A4-7F53-0919-522AA9BC3F8E}"/>
                </a:ext>
              </a:extLst>
            </p:cNvPr>
            <p:cNvSpPr/>
            <p:nvPr/>
          </p:nvSpPr>
          <p:spPr>
            <a:xfrm>
              <a:off x="4453953" y="2965618"/>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47">
              <a:extLst>
                <a:ext uri="{FF2B5EF4-FFF2-40B4-BE49-F238E27FC236}">
                  <a16:creationId xmlns:a16="http://schemas.microsoft.com/office/drawing/2014/main" id="{619B5167-0F18-813B-8A15-8444508B4730}"/>
                </a:ext>
              </a:extLst>
            </p:cNvPr>
            <p:cNvSpPr/>
            <p:nvPr/>
          </p:nvSpPr>
          <p:spPr>
            <a:xfrm>
              <a:off x="4665085" y="2965618"/>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48">
              <a:extLst>
                <a:ext uri="{FF2B5EF4-FFF2-40B4-BE49-F238E27FC236}">
                  <a16:creationId xmlns:a16="http://schemas.microsoft.com/office/drawing/2014/main" id="{8642A8EC-1437-6586-73B8-1871A877BB33}"/>
                </a:ext>
              </a:extLst>
            </p:cNvPr>
            <p:cNvSpPr/>
            <p:nvPr/>
          </p:nvSpPr>
          <p:spPr>
            <a:xfrm>
              <a:off x="4876215" y="2965618"/>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49">
              <a:extLst>
                <a:ext uri="{FF2B5EF4-FFF2-40B4-BE49-F238E27FC236}">
                  <a16:creationId xmlns:a16="http://schemas.microsoft.com/office/drawing/2014/main" id="{3890F5E2-B58E-A282-D34E-B5363E0F530E}"/>
                </a:ext>
              </a:extLst>
            </p:cNvPr>
            <p:cNvSpPr/>
            <p:nvPr/>
          </p:nvSpPr>
          <p:spPr>
            <a:xfrm>
              <a:off x="5087345" y="2965618"/>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50">
              <a:extLst>
                <a:ext uri="{FF2B5EF4-FFF2-40B4-BE49-F238E27FC236}">
                  <a16:creationId xmlns:a16="http://schemas.microsoft.com/office/drawing/2014/main" id="{49DFDA88-77B0-8E62-2538-DEF7EC825B44}"/>
                </a:ext>
              </a:extLst>
            </p:cNvPr>
            <p:cNvSpPr/>
            <p:nvPr/>
          </p:nvSpPr>
          <p:spPr>
            <a:xfrm>
              <a:off x="5298477" y="2965618"/>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51">
              <a:extLst>
                <a:ext uri="{FF2B5EF4-FFF2-40B4-BE49-F238E27FC236}">
                  <a16:creationId xmlns:a16="http://schemas.microsoft.com/office/drawing/2014/main" id="{10D73518-6CD9-1461-33A3-FABAE10670FA}"/>
                </a:ext>
              </a:extLst>
            </p:cNvPr>
            <p:cNvSpPr/>
            <p:nvPr/>
          </p:nvSpPr>
          <p:spPr>
            <a:xfrm>
              <a:off x="5509607" y="2965618"/>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52">
              <a:extLst>
                <a:ext uri="{FF2B5EF4-FFF2-40B4-BE49-F238E27FC236}">
                  <a16:creationId xmlns:a16="http://schemas.microsoft.com/office/drawing/2014/main" id="{25EBAF57-FC71-8D69-EE06-7D5A6F028E22}"/>
                </a:ext>
              </a:extLst>
            </p:cNvPr>
            <p:cNvSpPr/>
            <p:nvPr/>
          </p:nvSpPr>
          <p:spPr>
            <a:xfrm>
              <a:off x="5720738" y="2965618"/>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Rounded Corners 53">
              <a:extLst>
                <a:ext uri="{FF2B5EF4-FFF2-40B4-BE49-F238E27FC236}">
                  <a16:creationId xmlns:a16="http://schemas.microsoft.com/office/drawing/2014/main" id="{F1C2923E-63E4-CB4F-14FE-989E04ED24F7}"/>
                </a:ext>
              </a:extLst>
            </p:cNvPr>
            <p:cNvSpPr/>
            <p:nvPr/>
          </p:nvSpPr>
          <p:spPr>
            <a:xfrm>
              <a:off x="3820560" y="2755574"/>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Rounded Corners 54">
              <a:extLst>
                <a:ext uri="{FF2B5EF4-FFF2-40B4-BE49-F238E27FC236}">
                  <a16:creationId xmlns:a16="http://schemas.microsoft.com/office/drawing/2014/main" id="{A179C23D-02EB-B0C9-F341-6D7A6429A59D}"/>
                </a:ext>
              </a:extLst>
            </p:cNvPr>
            <p:cNvSpPr/>
            <p:nvPr/>
          </p:nvSpPr>
          <p:spPr>
            <a:xfrm>
              <a:off x="4031690" y="2755574"/>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Rounded Corners 55">
              <a:extLst>
                <a:ext uri="{FF2B5EF4-FFF2-40B4-BE49-F238E27FC236}">
                  <a16:creationId xmlns:a16="http://schemas.microsoft.com/office/drawing/2014/main" id="{FAB88AB1-1EAB-75D3-DDF3-1F2A909DABF4}"/>
                </a:ext>
              </a:extLst>
            </p:cNvPr>
            <p:cNvSpPr/>
            <p:nvPr/>
          </p:nvSpPr>
          <p:spPr>
            <a:xfrm>
              <a:off x="4242822" y="2755574"/>
              <a:ext cx="184502" cy="184503"/>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F36D2A90-4362-D803-70F2-ABCE08F79C48}"/>
                </a:ext>
              </a:extLst>
            </p:cNvPr>
            <p:cNvSpPr/>
            <p:nvPr/>
          </p:nvSpPr>
          <p:spPr>
            <a:xfrm>
              <a:off x="4453953" y="275557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FD14C329-6E10-23E9-0976-0A825B0AE227}"/>
                </a:ext>
              </a:extLst>
            </p:cNvPr>
            <p:cNvSpPr/>
            <p:nvPr/>
          </p:nvSpPr>
          <p:spPr>
            <a:xfrm>
              <a:off x="4665085" y="275557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C2637C59-F512-3033-FD96-AA0B9A720FA2}"/>
                </a:ext>
              </a:extLst>
            </p:cNvPr>
            <p:cNvSpPr/>
            <p:nvPr/>
          </p:nvSpPr>
          <p:spPr>
            <a:xfrm>
              <a:off x="4876215" y="275557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34D40AB1-13A6-790D-B59D-1DAB70C7C61C}"/>
                </a:ext>
              </a:extLst>
            </p:cNvPr>
            <p:cNvSpPr/>
            <p:nvPr/>
          </p:nvSpPr>
          <p:spPr>
            <a:xfrm>
              <a:off x="5087345" y="275557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Rounded Corners 60">
              <a:extLst>
                <a:ext uri="{FF2B5EF4-FFF2-40B4-BE49-F238E27FC236}">
                  <a16:creationId xmlns:a16="http://schemas.microsoft.com/office/drawing/2014/main" id="{B938922E-BDE1-105B-553A-69BBC85EB96D}"/>
                </a:ext>
              </a:extLst>
            </p:cNvPr>
            <p:cNvSpPr/>
            <p:nvPr/>
          </p:nvSpPr>
          <p:spPr>
            <a:xfrm>
              <a:off x="5298477" y="275557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719E9F76-4B20-37E1-E068-0923CBE27AB5}"/>
                </a:ext>
              </a:extLst>
            </p:cNvPr>
            <p:cNvSpPr/>
            <p:nvPr/>
          </p:nvSpPr>
          <p:spPr>
            <a:xfrm>
              <a:off x="5509607" y="275557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97471E91-247E-14D5-7D28-3B3747D76144}"/>
                </a:ext>
              </a:extLst>
            </p:cNvPr>
            <p:cNvSpPr/>
            <p:nvPr/>
          </p:nvSpPr>
          <p:spPr>
            <a:xfrm>
              <a:off x="5720738" y="275557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Rounded Corners 63">
              <a:extLst>
                <a:ext uri="{FF2B5EF4-FFF2-40B4-BE49-F238E27FC236}">
                  <a16:creationId xmlns:a16="http://schemas.microsoft.com/office/drawing/2014/main" id="{A49A1413-624F-4B1A-0D96-0140107BEFCC}"/>
                </a:ext>
              </a:extLst>
            </p:cNvPr>
            <p:cNvSpPr/>
            <p:nvPr/>
          </p:nvSpPr>
          <p:spPr>
            <a:xfrm>
              <a:off x="3820560" y="2545528"/>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Rounded Corners 64">
              <a:extLst>
                <a:ext uri="{FF2B5EF4-FFF2-40B4-BE49-F238E27FC236}">
                  <a16:creationId xmlns:a16="http://schemas.microsoft.com/office/drawing/2014/main" id="{31713F97-B2DF-E4FF-A5C8-5EE3FF6AEC28}"/>
                </a:ext>
              </a:extLst>
            </p:cNvPr>
            <p:cNvSpPr/>
            <p:nvPr/>
          </p:nvSpPr>
          <p:spPr>
            <a:xfrm>
              <a:off x="4031690" y="2545528"/>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65">
              <a:extLst>
                <a:ext uri="{FF2B5EF4-FFF2-40B4-BE49-F238E27FC236}">
                  <a16:creationId xmlns:a16="http://schemas.microsoft.com/office/drawing/2014/main" id="{D605356D-B079-1809-AA63-1B2D5607487A}"/>
                </a:ext>
              </a:extLst>
            </p:cNvPr>
            <p:cNvSpPr/>
            <p:nvPr/>
          </p:nvSpPr>
          <p:spPr>
            <a:xfrm>
              <a:off x="4242822" y="2545528"/>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Rounded Corners 66">
              <a:extLst>
                <a:ext uri="{FF2B5EF4-FFF2-40B4-BE49-F238E27FC236}">
                  <a16:creationId xmlns:a16="http://schemas.microsoft.com/office/drawing/2014/main" id="{77D1556B-9D74-13D0-F9AA-143A081DCBB1}"/>
                </a:ext>
              </a:extLst>
            </p:cNvPr>
            <p:cNvSpPr/>
            <p:nvPr/>
          </p:nvSpPr>
          <p:spPr>
            <a:xfrm>
              <a:off x="4453953" y="2545528"/>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Rounded Corners 67">
              <a:extLst>
                <a:ext uri="{FF2B5EF4-FFF2-40B4-BE49-F238E27FC236}">
                  <a16:creationId xmlns:a16="http://schemas.microsoft.com/office/drawing/2014/main" id="{1C44DEA0-C545-1EFB-E9C5-4041A6E20833}"/>
                </a:ext>
              </a:extLst>
            </p:cNvPr>
            <p:cNvSpPr/>
            <p:nvPr/>
          </p:nvSpPr>
          <p:spPr>
            <a:xfrm>
              <a:off x="4665085" y="2545528"/>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Rounded Corners 68">
              <a:extLst>
                <a:ext uri="{FF2B5EF4-FFF2-40B4-BE49-F238E27FC236}">
                  <a16:creationId xmlns:a16="http://schemas.microsoft.com/office/drawing/2014/main" id="{28E283CF-3975-7402-7374-06CF3A6B0F19}"/>
                </a:ext>
              </a:extLst>
            </p:cNvPr>
            <p:cNvSpPr/>
            <p:nvPr/>
          </p:nvSpPr>
          <p:spPr>
            <a:xfrm>
              <a:off x="4876215" y="2545528"/>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Rounded Corners 69">
              <a:extLst>
                <a:ext uri="{FF2B5EF4-FFF2-40B4-BE49-F238E27FC236}">
                  <a16:creationId xmlns:a16="http://schemas.microsoft.com/office/drawing/2014/main" id="{ECDC041E-3BF0-3A32-AC8E-28E95F358D43}"/>
                </a:ext>
              </a:extLst>
            </p:cNvPr>
            <p:cNvSpPr/>
            <p:nvPr/>
          </p:nvSpPr>
          <p:spPr>
            <a:xfrm>
              <a:off x="5087345" y="2545528"/>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AD21131A-86ED-95E0-D59A-2BF4F6C36B16}"/>
                </a:ext>
              </a:extLst>
            </p:cNvPr>
            <p:cNvSpPr/>
            <p:nvPr/>
          </p:nvSpPr>
          <p:spPr>
            <a:xfrm>
              <a:off x="5298477" y="2545528"/>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Rounded Corners 71">
              <a:extLst>
                <a:ext uri="{FF2B5EF4-FFF2-40B4-BE49-F238E27FC236}">
                  <a16:creationId xmlns:a16="http://schemas.microsoft.com/office/drawing/2014/main" id="{0E1978F3-FA6A-BD84-8505-F695939BD48A}"/>
                </a:ext>
              </a:extLst>
            </p:cNvPr>
            <p:cNvSpPr/>
            <p:nvPr/>
          </p:nvSpPr>
          <p:spPr>
            <a:xfrm>
              <a:off x="5509607" y="2545528"/>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Rounded Corners 72">
              <a:extLst>
                <a:ext uri="{FF2B5EF4-FFF2-40B4-BE49-F238E27FC236}">
                  <a16:creationId xmlns:a16="http://schemas.microsoft.com/office/drawing/2014/main" id="{7EE52EC9-6476-81B9-14ED-B1C0DD1B27C0}"/>
                </a:ext>
              </a:extLst>
            </p:cNvPr>
            <p:cNvSpPr/>
            <p:nvPr/>
          </p:nvSpPr>
          <p:spPr>
            <a:xfrm>
              <a:off x="5720738" y="2545528"/>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Rounded Corners 73">
              <a:extLst>
                <a:ext uri="{FF2B5EF4-FFF2-40B4-BE49-F238E27FC236}">
                  <a16:creationId xmlns:a16="http://schemas.microsoft.com/office/drawing/2014/main" id="{352824CD-05DB-5A21-C928-9D9A9270A0DB}"/>
                </a:ext>
              </a:extLst>
            </p:cNvPr>
            <p:cNvSpPr/>
            <p:nvPr/>
          </p:nvSpPr>
          <p:spPr>
            <a:xfrm>
              <a:off x="3820560" y="233548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Rounded Corners 74">
              <a:extLst>
                <a:ext uri="{FF2B5EF4-FFF2-40B4-BE49-F238E27FC236}">
                  <a16:creationId xmlns:a16="http://schemas.microsoft.com/office/drawing/2014/main" id="{75EF719E-FAE6-AEED-ADE4-18F56A7000CE}"/>
                </a:ext>
              </a:extLst>
            </p:cNvPr>
            <p:cNvSpPr/>
            <p:nvPr/>
          </p:nvSpPr>
          <p:spPr>
            <a:xfrm>
              <a:off x="4031690" y="233548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Rounded Corners 75">
              <a:extLst>
                <a:ext uri="{FF2B5EF4-FFF2-40B4-BE49-F238E27FC236}">
                  <a16:creationId xmlns:a16="http://schemas.microsoft.com/office/drawing/2014/main" id="{9A56EB33-32A2-1302-E297-18E4F026823A}"/>
                </a:ext>
              </a:extLst>
            </p:cNvPr>
            <p:cNvSpPr/>
            <p:nvPr/>
          </p:nvSpPr>
          <p:spPr>
            <a:xfrm>
              <a:off x="4242822" y="233548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Rounded Corners 76">
              <a:extLst>
                <a:ext uri="{FF2B5EF4-FFF2-40B4-BE49-F238E27FC236}">
                  <a16:creationId xmlns:a16="http://schemas.microsoft.com/office/drawing/2014/main" id="{F826C9FA-1EA3-62AE-F26C-8627D3EAA3E5}"/>
                </a:ext>
              </a:extLst>
            </p:cNvPr>
            <p:cNvSpPr/>
            <p:nvPr/>
          </p:nvSpPr>
          <p:spPr>
            <a:xfrm>
              <a:off x="4453953" y="233548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Rounded Corners 77">
              <a:extLst>
                <a:ext uri="{FF2B5EF4-FFF2-40B4-BE49-F238E27FC236}">
                  <a16:creationId xmlns:a16="http://schemas.microsoft.com/office/drawing/2014/main" id="{3611B486-0A1F-79E8-61F5-DC7747F67BBB}"/>
                </a:ext>
              </a:extLst>
            </p:cNvPr>
            <p:cNvSpPr/>
            <p:nvPr/>
          </p:nvSpPr>
          <p:spPr>
            <a:xfrm>
              <a:off x="4665085" y="233548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Rounded Corners 78">
              <a:extLst>
                <a:ext uri="{FF2B5EF4-FFF2-40B4-BE49-F238E27FC236}">
                  <a16:creationId xmlns:a16="http://schemas.microsoft.com/office/drawing/2014/main" id="{B851A959-2A23-E9FA-3EE9-4ABB85BC32DA}"/>
                </a:ext>
              </a:extLst>
            </p:cNvPr>
            <p:cNvSpPr/>
            <p:nvPr/>
          </p:nvSpPr>
          <p:spPr>
            <a:xfrm>
              <a:off x="4876215" y="233548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Rounded Corners 79">
              <a:extLst>
                <a:ext uri="{FF2B5EF4-FFF2-40B4-BE49-F238E27FC236}">
                  <a16:creationId xmlns:a16="http://schemas.microsoft.com/office/drawing/2014/main" id="{6333658A-A34A-9E14-AD23-C07ED20D331A}"/>
                </a:ext>
              </a:extLst>
            </p:cNvPr>
            <p:cNvSpPr/>
            <p:nvPr/>
          </p:nvSpPr>
          <p:spPr>
            <a:xfrm>
              <a:off x="5087345" y="233548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Rounded Corners 80">
              <a:extLst>
                <a:ext uri="{FF2B5EF4-FFF2-40B4-BE49-F238E27FC236}">
                  <a16:creationId xmlns:a16="http://schemas.microsoft.com/office/drawing/2014/main" id="{1BC313F3-2164-6A00-7DD6-1BDEF69C6607}"/>
                </a:ext>
              </a:extLst>
            </p:cNvPr>
            <p:cNvSpPr/>
            <p:nvPr/>
          </p:nvSpPr>
          <p:spPr>
            <a:xfrm>
              <a:off x="5298477" y="233548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BD3FF9C8-DC50-F0E8-1393-E311959DB303}"/>
                </a:ext>
              </a:extLst>
            </p:cNvPr>
            <p:cNvSpPr/>
            <p:nvPr/>
          </p:nvSpPr>
          <p:spPr>
            <a:xfrm>
              <a:off x="5509607" y="233548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82">
              <a:extLst>
                <a:ext uri="{FF2B5EF4-FFF2-40B4-BE49-F238E27FC236}">
                  <a16:creationId xmlns:a16="http://schemas.microsoft.com/office/drawing/2014/main" id="{DEBE7D35-F561-6D93-C715-EEE6D1020623}"/>
                </a:ext>
              </a:extLst>
            </p:cNvPr>
            <p:cNvSpPr/>
            <p:nvPr/>
          </p:nvSpPr>
          <p:spPr>
            <a:xfrm>
              <a:off x="5720738" y="2335484"/>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Rounded Corners 83">
              <a:extLst>
                <a:ext uri="{FF2B5EF4-FFF2-40B4-BE49-F238E27FC236}">
                  <a16:creationId xmlns:a16="http://schemas.microsoft.com/office/drawing/2014/main" id="{4A2622B1-472F-787F-29F2-26515486F90F}"/>
                </a:ext>
              </a:extLst>
            </p:cNvPr>
            <p:cNvSpPr/>
            <p:nvPr/>
          </p:nvSpPr>
          <p:spPr>
            <a:xfrm>
              <a:off x="3820560" y="2125441"/>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Rounded Corners 84">
              <a:extLst>
                <a:ext uri="{FF2B5EF4-FFF2-40B4-BE49-F238E27FC236}">
                  <a16:creationId xmlns:a16="http://schemas.microsoft.com/office/drawing/2014/main" id="{A47449A8-FC47-8B60-FF5E-65A5C50011D7}"/>
                </a:ext>
              </a:extLst>
            </p:cNvPr>
            <p:cNvSpPr/>
            <p:nvPr/>
          </p:nvSpPr>
          <p:spPr>
            <a:xfrm>
              <a:off x="4031690" y="2125441"/>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Rounded Corners 85">
              <a:extLst>
                <a:ext uri="{FF2B5EF4-FFF2-40B4-BE49-F238E27FC236}">
                  <a16:creationId xmlns:a16="http://schemas.microsoft.com/office/drawing/2014/main" id="{593537BC-283D-42F1-392F-9CB807DEF211}"/>
                </a:ext>
              </a:extLst>
            </p:cNvPr>
            <p:cNvSpPr/>
            <p:nvPr/>
          </p:nvSpPr>
          <p:spPr>
            <a:xfrm>
              <a:off x="4242822" y="2125441"/>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D3F2E22B-7F1C-1F02-9CCB-D3EDDDBA022C}"/>
                </a:ext>
              </a:extLst>
            </p:cNvPr>
            <p:cNvSpPr/>
            <p:nvPr/>
          </p:nvSpPr>
          <p:spPr>
            <a:xfrm>
              <a:off x="4453953" y="2125441"/>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6318755D-13B8-0132-8DF4-C41DBA34B25F}"/>
                </a:ext>
              </a:extLst>
            </p:cNvPr>
            <p:cNvSpPr/>
            <p:nvPr/>
          </p:nvSpPr>
          <p:spPr>
            <a:xfrm>
              <a:off x="4665085" y="2125441"/>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Rounded Corners 88">
              <a:extLst>
                <a:ext uri="{FF2B5EF4-FFF2-40B4-BE49-F238E27FC236}">
                  <a16:creationId xmlns:a16="http://schemas.microsoft.com/office/drawing/2014/main" id="{1D0BA186-462E-A7D8-233B-F755428A05D1}"/>
                </a:ext>
              </a:extLst>
            </p:cNvPr>
            <p:cNvSpPr/>
            <p:nvPr/>
          </p:nvSpPr>
          <p:spPr>
            <a:xfrm>
              <a:off x="4876215" y="2125441"/>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ectangle: Rounded Corners 89">
              <a:extLst>
                <a:ext uri="{FF2B5EF4-FFF2-40B4-BE49-F238E27FC236}">
                  <a16:creationId xmlns:a16="http://schemas.microsoft.com/office/drawing/2014/main" id="{5850A9D2-A020-5DE5-85CF-E08BEAA33815}"/>
                </a:ext>
              </a:extLst>
            </p:cNvPr>
            <p:cNvSpPr/>
            <p:nvPr/>
          </p:nvSpPr>
          <p:spPr>
            <a:xfrm>
              <a:off x="5087345" y="2125441"/>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ectangle: Rounded Corners 90">
              <a:extLst>
                <a:ext uri="{FF2B5EF4-FFF2-40B4-BE49-F238E27FC236}">
                  <a16:creationId xmlns:a16="http://schemas.microsoft.com/office/drawing/2014/main" id="{FD0775F1-DE6A-B568-5517-0A48FE528537}"/>
                </a:ext>
              </a:extLst>
            </p:cNvPr>
            <p:cNvSpPr/>
            <p:nvPr/>
          </p:nvSpPr>
          <p:spPr>
            <a:xfrm>
              <a:off x="5298477" y="2125441"/>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ectangle: Rounded Corners 91">
              <a:extLst>
                <a:ext uri="{FF2B5EF4-FFF2-40B4-BE49-F238E27FC236}">
                  <a16:creationId xmlns:a16="http://schemas.microsoft.com/office/drawing/2014/main" id="{6C5B7FBD-FFF3-0BF3-B519-52CFC7E3540A}"/>
                </a:ext>
              </a:extLst>
            </p:cNvPr>
            <p:cNvSpPr/>
            <p:nvPr/>
          </p:nvSpPr>
          <p:spPr>
            <a:xfrm>
              <a:off x="5509607" y="2125441"/>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Rounded Corners 92">
              <a:extLst>
                <a:ext uri="{FF2B5EF4-FFF2-40B4-BE49-F238E27FC236}">
                  <a16:creationId xmlns:a16="http://schemas.microsoft.com/office/drawing/2014/main" id="{39D76194-31B8-D44B-1A4D-2EEAE90987F4}"/>
                </a:ext>
              </a:extLst>
            </p:cNvPr>
            <p:cNvSpPr/>
            <p:nvPr/>
          </p:nvSpPr>
          <p:spPr>
            <a:xfrm>
              <a:off x="5720738" y="2125441"/>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Rounded Corners 93">
              <a:extLst>
                <a:ext uri="{FF2B5EF4-FFF2-40B4-BE49-F238E27FC236}">
                  <a16:creationId xmlns:a16="http://schemas.microsoft.com/office/drawing/2014/main" id="{42A19CEA-BC2C-CC8F-AE7D-626A19F8C216}"/>
                </a:ext>
              </a:extLst>
            </p:cNvPr>
            <p:cNvSpPr/>
            <p:nvPr/>
          </p:nvSpPr>
          <p:spPr>
            <a:xfrm>
              <a:off x="3820560" y="1915397"/>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Rounded Corners 94">
              <a:extLst>
                <a:ext uri="{FF2B5EF4-FFF2-40B4-BE49-F238E27FC236}">
                  <a16:creationId xmlns:a16="http://schemas.microsoft.com/office/drawing/2014/main" id="{C7C7A271-9D0B-1CFC-A706-839F6103F3F9}"/>
                </a:ext>
              </a:extLst>
            </p:cNvPr>
            <p:cNvSpPr/>
            <p:nvPr/>
          </p:nvSpPr>
          <p:spPr>
            <a:xfrm>
              <a:off x="4031690" y="1915397"/>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Rounded Corners 95">
              <a:extLst>
                <a:ext uri="{FF2B5EF4-FFF2-40B4-BE49-F238E27FC236}">
                  <a16:creationId xmlns:a16="http://schemas.microsoft.com/office/drawing/2014/main" id="{9AAFD44E-043B-E8F1-D452-4A829697E981}"/>
                </a:ext>
              </a:extLst>
            </p:cNvPr>
            <p:cNvSpPr/>
            <p:nvPr/>
          </p:nvSpPr>
          <p:spPr>
            <a:xfrm>
              <a:off x="4242822" y="1915397"/>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Rounded Corners 96">
              <a:extLst>
                <a:ext uri="{FF2B5EF4-FFF2-40B4-BE49-F238E27FC236}">
                  <a16:creationId xmlns:a16="http://schemas.microsoft.com/office/drawing/2014/main" id="{216AF826-1220-AD81-55F6-24A193469272}"/>
                </a:ext>
              </a:extLst>
            </p:cNvPr>
            <p:cNvSpPr/>
            <p:nvPr/>
          </p:nvSpPr>
          <p:spPr>
            <a:xfrm>
              <a:off x="4453953" y="1915397"/>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Rounded Corners 97">
              <a:extLst>
                <a:ext uri="{FF2B5EF4-FFF2-40B4-BE49-F238E27FC236}">
                  <a16:creationId xmlns:a16="http://schemas.microsoft.com/office/drawing/2014/main" id="{91C7779B-A63B-5360-6C89-09A6073796F5}"/>
                </a:ext>
              </a:extLst>
            </p:cNvPr>
            <p:cNvSpPr/>
            <p:nvPr/>
          </p:nvSpPr>
          <p:spPr>
            <a:xfrm>
              <a:off x="4665085" y="1915397"/>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Rounded Corners 98">
              <a:extLst>
                <a:ext uri="{FF2B5EF4-FFF2-40B4-BE49-F238E27FC236}">
                  <a16:creationId xmlns:a16="http://schemas.microsoft.com/office/drawing/2014/main" id="{28B0FCB8-B49B-8494-3446-93FBFB26D37B}"/>
                </a:ext>
              </a:extLst>
            </p:cNvPr>
            <p:cNvSpPr/>
            <p:nvPr/>
          </p:nvSpPr>
          <p:spPr>
            <a:xfrm>
              <a:off x="4876215" y="1915397"/>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Rounded Corners 99">
              <a:extLst>
                <a:ext uri="{FF2B5EF4-FFF2-40B4-BE49-F238E27FC236}">
                  <a16:creationId xmlns:a16="http://schemas.microsoft.com/office/drawing/2014/main" id="{A86D55DA-83F0-EC8C-E5C9-F9A3FA3D3027}"/>
                </a:ext>
              </a:extLst>
            </p:cNvPr>
            <p:cNvSpPr/>
            <p:nvPr/>
          </p:nvSpPr>
          <p:spPr>
            <a:xfrm>
              <a:off x="5087345" y="1915397"/>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Rounded Corners 100">
              <a:extLst>
                <a:ext uri="{FF2B5EF4-FFF2-40B4-BE49-F238E27FC236}">
                  <a16:creationId xmlns:a16="http://schemas.microsoft.com/office/drawing/2014/main" id="{DA5C375D-15B8-28ED-D183-4FE9E6871FBA}"/>
                </a:ext>
              </a:extLst>
            </p:cNvPr>
            <p:cNvSpPr/>
            <p:nvPr/>
          </p:nvSpPr>
          <p:spPr>
            <a:xfrm>
              <a:off x="5298477" y="1915397"/>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Rounded Corners 101">
              <a:extLst>
                <a:ext uri="{FF2B5EF4-FFF2-40B4-BE49-F238E27FC236}">
                  <a16:creationId xmlns:a16="http://schemas.microsoft.com/office/drawing/2014/main" id="{0FBFA24D-9F65-4F3E-7DCA-7EA7A791BB71}"/>
                </a:ext>
              </a:extLst>
            </p:cNvPr>
            <p:cNvSpPr/>
            <p:nvPr/>
          </p:nvSpPr>
          <p:spPr>
            <a:xfrm>
              <a:off x="5509607" y="1915397"/>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Rounded Corners 102">
              <a:extLst>
                <a:ext uri="{FF2B5EF4-FFF2-40B4-BE49-F238E27FC236}">
                  <a16:creationId xmlns:a16="http://schemas.microsoft.com/office/drawing/2014/main" id="{DD0F1B65-85A3-975A-DBBA-3F1E6A0CA410}"/>
                </a:ext>
              </a:extLst>
            </p:cNvPr>
            <p:cNvSpPr/>
            <p:nvPr/>
          </p:nvSpPr>
          <p:spPr>
            <a:xfrm>
              <a:off x="5720738" y="1915397"/>
              <a:ext cx="184502" cy="184503"/>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4" name="Group 103">
            <a:extLst>
              <a:ext uri="{FF2B5EF4-FFF2-40B4-BE49-F238E27FC236}">
                <a16:creationId xmlns:a16="http://schemas.microsoft.com/office/drawing/2014/main" id="{A17F4269-8D2C-B8EF-4A37-077CEC676265}"/>
              </a:ext>
            </a:extLst>
          </p:cNvPr>
          <p:cNvGrpSpPr/>
          <p:nvPr/>
        </p:nvGrpSpPr>
        <p:grpSpPr>
          <a:xfrm>
            <a:off x="7274885" y="2401863"/>
            <a:ext cx="3905711" cy="3679221"/>
            <a:chOff x="7274885" y="2401863"/>
            <a:chExt cx="3905711" cy="3679221"/>
          </a:xfrm>
        </p:grpSpPr>
        <p:pic>
          <p:nvPicPr>
            <p:cNvPr id="105" name="Graphic 104" descr="Man with solid fill">
              <a:extLst>
                <a:ext uri="{FF2B5EF4-FFF2-40B4-BE49-F238E27FC236}">
                  <a16:creationId xmlns:a16="http://schemas.microsoft.com/office/drawing/2014/main" id="{752A424B-ECBD-502D-C404-31090E3261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05633" y="5197131"/>
              <a:ext cx="326434" cy="326434"/>
            </a:xfrm>
            <a:prstGeom prst="rect">
              <a:avLst/>
            </a:prstGeom>
          </p:spPr>
        </p:pic>
        <p:pic>
          <p:nvPicPr>
            <p:cNvPr id="106" name="Graphic 105" descr="Man with solid fill">
              <a:extLst>
                <a:ext uri="{FF2B5EF4-FFF2-40B4-BE49-F238E27FC236}">
                  <a16:creationId xmlns:a16="http://schemas.microsoft.com/office/drawing/2014/main" id="{4E4AA703-72F5-7002-4491-AF53D970A0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5862" y="5204026"/>
              <a:ext cx="326434" cy="326434"/>
            </a:xfrm>
            <a:prstGeom prst="rect">
              <a:avLst/>
            </a:prstGeom>
          </p:spPr>
        </p:pic>
        <p:pic>
          <p:nvPicPr>
            <p:cNvPr id="107" name="Graphic 106" descr="Man with solid fill">
              <a:extLst>
                <a:ext uri="{FF2B5EF4-FFF2-40B4-BE49-F238E27FC236}">
                  <a16:creationId xmlns:a16="http://schemas.microsoft.com/office/drawing/2014/main" id="{8F228C98-D12F-3374-EEF1-79800C7DF2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6091" y="5210921"/>
              <a:ext cx="326434" cy="326434"/>
            </a:xfrm>
            <a:prstGeom prst="rect">
              <a:avLst/>
            </a:prstGeom>
          </p:spPr>
        </p:pic>
        <p:pic>
          <p:nvPicPr>
            <p:cNvPr id="108" name="Graphic 107" descr="Man with solid fill">
              <a:extLst>
                <a:ext uri="{FF2B5EF4-FFF2-40B4-BE49-F238E27FC236}">
                  <a16:creationId xmlns:a16="http://schemas.microsoft.com/office/drawing/2014/main" id="{6056AD35-C59C-4110-86A1-2313D08C0A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6320" y="5217816"/>
              <a:ext cx="326434" cy="326434"/>
            </a:xfrm>
            <a:prstGeom prst="rect">
              <a:avLst/>
            </a:prstGeom>
          </p:spPr>
        </p:pic>
        <p:pic>
          <p:nvPicPr>
            <p:cNvPr id="109" name="Graphic 108" descr="Man with solid fill">
              <a:extLst>
                <a:ext uri="{FF2B5EF4-FFF2-40B4-BE49-F238E27FC236}">
                  <a16:creationId xmlns:a16="http://schemas.microsoft.com/office/drawing/2014/main" id="{FA10B7C2-3834-EED6-ADEB-C6BD6DFBAD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2593" y="5754650"/>
              <a:ext cx="326434" cy="326434"/>
            </a:xfrm>
            <a:prstGeom prst="rect">
              <a:avLst/>
            </a:prstGeom>
          </p:spPr>
        </p:pic>
        <p:pic>
          <p:nvPicPr>
            <p:cNvPr id="110" name="Graphic 109" descr="Man with solid fill">
              <a:extLst>
                <a:ext uri="{FF2B5EF4-FFF2-40B4-BE49-F238E27FC236}">
                  <a16:creationId xmlns:a16="http://schemas.microsoft.com/office/drawing/2014/main" id="{5C335114-C525-B1CB-C2C2-A2068E4FD4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1199" y="5747755"/>
              <a:ext cx="326434" cy="326434"/>
            </a:xfrm>
            <a:prstGeom prst="rect">
              <a:avLst/>
            </a:prstGeom>
          </p:spPr>
        </p:pic>
        <p:pic>
          <p:nvPicPr>
            <p:cNvPr id="111" name="Graphic 110" descr="Man with solid fill">
              <a:extLst>
                <a:ext uri="{FF2B5EF4-FFF2-40B4-BE49-F238E27FC236}">
                  <a16:creationId xmlns:a16="http://schemas.microsoft.com/office/drawing/2014/main" id="{8C8FC870-6B40-1609-9937-29F6AA9C3B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66718" y="5544761"/>
              <a:ext cx="326434" cy="326434"/>
            </a:xfrm>
            <a:prstGeom prst="rect">
              <a:avLst/>
            </a:prstGeom>
          </p:spPr>
        </p:pic>
        <p:pic>
          <p:nvPicPr>
            <p:cNvPr id="112" name="Graphic 111" descr="Man with solid fill">
              <a:extLst>
                <a:ext uri="{FF2B5EF4-FFF2-40B4-BE49-F238E27FC236}">
                  <a16:creationId xmlns:a16="http://schemas.microsoft.com/office/drawing/2014/main" id="{0707BF74-DF90-1E3D-CC4D-F56785042A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12762" y="5078154"/>
              <a:ext cx="326434" cy="326434"/>
            </a:xfrm>
            <a:prstGeom prst="rect">
              <a:avLst/>
            </a:prstGeom>
          </p:spPr>
        </p:pic>
        <p:pic>
          <p:nvPicPr>
            <p:cNvPr id="113" name="Graphic 112" descr="Man with solid fill">
              <a:extLst>
                <a:ext uri="{FF2B5EF4-FFF2-40B4-BE49-F238E27FC236}">
                  <a16:creationId xmlns:a16="http://schemas.microsoft.com/office/drawing/2014/main" id="{F7B8DFF2-9948-D7E3-A98C-9851D7852E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7465" y="5252291"/>
              <a:ext cx="326434" cy="326434"/>
            </a:xfrm>
            <a:prstGeom prst="rect">
              <a:avLst/>
            </a:prstGeom>
          </p:spPr>
        </p:pic>
        <p:pic>
          <p:nvPicPr>
            <p:cNvPr id="114" name="Graphic 113" descr="Man with solid fill">
              <a:extLst>
                <a:ext uri="{FF2B5EF4-FFF2-40B4-BE49-F238E27FC236}">
                  <a16:creationId xmlns:a16="http://schemas.microsoft.com/office/drawing/2014/main" id="{1896DC90-5771-4CA6-ED61-76EB5B759A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97694" y="5259186"/>
              <a:ext cx="326434" cy="326434"/>
            </a:xfrm>
            <a:prstGeom prst="rect">
              <a:avLst/>
            </a:prstGeom>
          </p:spPr>
        </p:pic>
        <p:pic>
          <p:nvPicPr>
            <p:cNvPr id="115" name="Graphic 114" descr="Man with solid fill">
              <a:extLst>
                <a:ext uri="{FF2B5EF4-FFF2-40B4-BE49-F238E27FC236}">
                  <a16:creationId xmlns:a16="http://schemas.microsoft.com/office/drawing/2014/main" id="{33E76A0A-C764-F12C-5712-6737BD00B9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05633" y="4801747"/>
              <a:ext cx="326434" cy="326434"/>
            </a:xfrm>
            <a:prstGeom prst="rect">
              <a:avLst/>
            </a:prstGeom>
          </p:spPr>
        </p:pic>
        <p:pic>
          <p:nvPicPr>
            <p:cNvPr id="116" name="Graphic 115" descr="Man with solid fill">
              <a:extLst>
                <a:ext uri="{FF2B5EF4-FFF2-40B4-BE49-F238E27FC236}">
                  <a16:creationId xmlns:a16="http://schemas.microsoft.com/office/drawing/2014/main" id="{C2A64BE6-91B8-D9A7-D873-9CF3D37C55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5862" y="4808642"/>
              <a:ext cx="326434" cy="326434"/>
            </a:xfrm>
            <a:prstGeom prst="rect">
              <a:avLst/>
            </a:prstGeom>
          </p:spPr>
        </p:pic>
        <p:pic>
          <p:nvPicPr>
            <p:cNvPr id="117" name="Graphic 116" descr="Man with solid fill">
              <a:extLst>
                <a:ext uri="{FF2B5EF4-FFF2-40B4-BE49-F238E27FC236}">
                  <a16:creationId xmlns:a16="http://schemas.microsoft.com/office/drawing/2014/main" id="{49139FE6-9DAD-2777-6C8C-3C4971CF1E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3520" y="5551145"/>
              <a:ext cx="326434" cy="326434"/>
            </a:xfrm>
            <a:prstGeom prst="rect">
              <a:avLst/>
            </a:prstGeom>
          </p:spPr>
        </p:pic>
        <p:pic>
          <p:nvPicPr>
            <p:cNvPr id="118" name="Graphic 117" descr="Man with solid fill">
              <a:extLst>
                <a:ext uri="{FF2B5EF4-FFF2-40B4-BE49-F238E27FC236}">
                  <a16:creationId xmlns:a16="http://schemas.microsoft.com/office/drawing/2014/main" id="{451B4F79-896B-98CD-9397-14332C3433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6320" y="4822432"/>
              <a:ext cx="326434" cy="326434"/>
            </a:xfrm>
            <a:prstGeom prst="rect">
              <a:avLst/>
            </a:prstGeom>
          </p:spPr>
        </p:pic>
        <p:pic>
          <p:nvPicPr>
            <p:cNvPr id="119" name="Graphic 118" descr="Man with solid fill">
              <a:extLst>
                <a:ext uri="{FF2B5EF4-FFF2-40B4-BE49-F238E27FC236}">
                  <a16:creationId xmlns:a16="http://schemas.microsoft.com/office/drawing/2014/main" id="{878FDD94-6AC7-B885-36F0-987EC9897E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6549" y="4829327"/>
              <a:ext cx="326434" cy="326434"/>
            </a:xfrm>
            <a:prstGeom prst="rect">
              <a:avLst/>
            </a:prstGeom>
          </p:spPr>
        </p:pic>
        <p:pic>
          <p:nvPicPr>
            <p:cNvPr id="120" name="Graphic 119" descr="Man with solid fill">
              <a:extLst>
                <a:ext uri="{FF2B5EF4-FFF2-40B4-BE49-F238E27FC236}">
                  <a16:creationId xmlns:a16="http://schemas.microsoft.com/office/drawing/2014/main" id="{1A5C6124-03C8-0FED-3EDE-CA6739769B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56778" y="4836222"/>
              <a:ext cx="326434" cy="326434"/>
            </a:xfrm>
            <a:prstGeom prst="rect">
              <a:avLst/>
            </a:prstGeom>
          </p:spPr>
        </p:pic>
        <p:pic>
          <p:nvPicPr>
            <p:cNvPr id="121" name="Graphic 120" descr="Man with solid fill">
              <a:extLst>
                <a:ext uri="{FF2B5EF4-FFF2-40B4-BE49-F238E27FC236}">
                  <a16:creationId xmlns:a16="http://schemas.microsoft.com/office/drawing/2014/main" id="{373BC5C5-8DD7-C1F0-B9A7-22A481A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67007" y="4843117"/>
              <a:ext cx="326434" cy="326434"/>
            </a:xfrm>
            <a:prstGeom prst="rect">
              <a:avLst/>
            </a:prstGeom>
          </p:spPr>
        </p:pic>
        <p:pic>
          <p:nvPicPr>
            <p:cNvPr id="122" name="Graphic 121" descr="Man with solid fill">
              <a:extLst>
                <a:ext uri="{FF2B5EF4-FFF2-40B4-BE49-F238E27FC236}">
                  <a16:creationId xmlns:a16="http://schemas.microsoft.com/office/drawing/2014/main" id="{FA89035B-A5B0-B016-BE74-040BB14414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77236" y="4850012"/>
              <a:ext cx="326434" cy="326434"/>
            </a:xfrm>
            <a:prstGeom prst="rect">
              <a:avLst/>
            </a:prstGeom>
          </p:spPr>
        </p:pic>
        <p:pic>
          <p:nvPicPr>
            <p:cNvPr id="123" name="Graphic 122" descr="Man with solid fill">
              <a:extLst>
                <a:ext uri="{FF2B5EF4-FFF2-40B4-BE49-F238E27FC236}">
                  <a16:creationId xmlns:a16="http://schemas.microsoft.com/office/drawing/2014/main" id="{9587C93D-42A3-60D7-AE1A-189A30A9C0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7465" y="4856907"/>
              <a:ext cx="326434" cy="326434"/>
            </a:xfrm>
            <a:prstGeom prst="rect">
              <a:avLst/>
            </a:prstGeom>
          </p:spPr>
        </p:pic>
        <p:pic>
          <p:nvPicPr>
            <p:cNvPr id="124" name="Graphic 123" descr="Man with solid fill">
              <a:extLst>
                <a:ext uri="{FF2B5EF4-FFF2-40B4-BE49-F238E27FC236}">
                  <a16:creationId xmlns:a16="http://schemas.microsoft.com/office/drawing/2014/main" id="{3F8995BC-1D88-C01A-FA80-545C8932EA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97694" y="4863802"/>
              <a:ext cx="326434" cy="326434"/>
            </a:xfrm>
            <a:prstGeom prst="rect">
              <a:avLst/>
            </a:prstGeom>
          </p:spPr>
        </p:pic>
        <p:pic>
          <p:nvPicPr>
            <p:cNvPr id="125" name="Graphic 124" descr="Man with solid fill">
              <a:extLst>
                <a:ext uri="{FF2B5EF4-FFF2-40B4-BE49-F238E27FC236}">
                  <a16:creationId xmlns:a16="http://schemas.microsoft.com/office/drawing/2014/main" id="{F939AD3B-260D-E8A4-9F24-9C6C898351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4955" y="4820728"/>
              <a:ext cx="326434" cy="326434"/>
            </a:xfrm>
            <a:prstGeom prst="rect">
              <a:avLst/>
            </a:prstGeom>
          </p:spPr>
        </p:pic>
        <p:pic>
          <p:nvPicPr>
            <p:cNvPr id="126" name="Graphic 125" descr="Man with solid fill">
              <a:extLst>
                <a:ext uri="{FF2B5EF4-FFF2-40B4-BE49-F238E27FC236}">
                  <a16:creationId xmlns:a16="http://schemas.microsoft.com/office/drawing/2014/main" id="{42961D04-F7CD-0AE0-4C14-2FF8B5A54E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5862" y="4413258"/>
              <a:ext cx="326434" cy="326434"/>
            </a:xfrm>
            <a:prstGeom prst="rect">
              <a:avLst/>
            </a:prstGeom>
          </p:spPr>
        </p:pic>
        <p:pic>
          <p:nvPicPr>
            <p:cNvPr id="127" name="Graphic 126" descr="Man with solid fill">
              <a:extLst>
                <a:ext uri="{FF2B5EF4-FFF2-40B4-BE49-F238E27FC236}">
                  <a16:creationId xmlns:a16="http://schemas.microsoft.com/office/drawing/2014/main" id="{7A25EA36-BBDF-EAD7-2993-23CE9CF508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6091" y="4420153"/>
              <a:ext cx="326434" cy="326434"/>
            </a:xfrm>
            <a:prstGeom prst="rect">
              <a:avLst/>
            </a:prstGeom>
          </p:spPr>
        </p:pic>
        <p:pic>
          <p:nvPicPr>
            <p:cNvPr id="128" name="Graphic 127" descr="Man with solid fill">
              <a:extLst>
                <a:ext uri="{FF2B5EF4-FFF2-40B4-BE49-F238E27FC236}">
                  <a16:creationId xmlns:a16="http://schemas.microsoft.com/office/drawing/2014/main" id="{044A504B-74F4-D5ED-82E2-10A3E26C39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6320" y="4427048"/>
              <a:ext cx="326434" cy="326434"/>
            </a:xfrm>
            <a:prstGeom prst="rect">
              <a:avLst/>
            </a:prstGeom>
          </p:spPr>
        </p:pic>
        <p:pic>
          <p:nvPicPr>
            <p:cNvPr id="129" name="Graphic 128" descr="Man with solid fill">
              <a:extLst>
                <a:ext uri="{FF2B5EF4-FFF2-40B4-BE49-F238E27FC236}">
                  <a16:creationId xmlns:a16="http://schemas.microsoft.com/office/drawing/2014/main" id="{FF93CF62-002E-F380-7217-DE57E643AA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6549" y="4433943"/>
              <a:ext cx="326434" cy="326434"/>
            </a:xfrm>
            <a:prstGeom prst="rect">
              <a:avLst/>
            </a:prstGeom>
          </p:spPr>
        </p:pic>
        <p:pic>
          <p:nvPicPr>
            <p:cNvPr id="130" name="Graphic 129" descr="Man with solid fill">
              <a:extLst>
                <a:ext uri="{FF2B5EF4-FFF2-40B4-BE49-F238E27FC236}">
                  <a16:creationId xmlns:a16="http://schemas.microsoft.com/office/drawing/2014/main" id="{6925CCED-36EF-C7CF-DF60-F04435A57E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56778" y="4440838"/>
              <a:ext cx="326434" cy="326434"/>
            </a:xfrm>
            <a:prstGeom prst="rect">
              <a:avLst/>
            </a:prstGeom>
          </p:spPr>
        </p:pic>
        <p:pic>
          <p:nvPicPr>
            <p:cNvPr id="131" name="Graphic 130" descr="Man with solid fill">
              <a:extLst>
                <a:ext uri="{FF2B5EF4-FFF2-40B4-BE49-F238E27FC236}">
                  <a16:creationId xmlns:a16="http://schemas.microsoft.com/office/drawing/2014/main" id="{79EE7F66-CA02-2F77-6D39-5BDC924FC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67007" y="4447733"/>
              <a:ext cx="326434" cy="326434"/>
            </a:xfrm>
            <a:prstGeom prst="rect">
              <a:avLst/>
            </a:prstGeom>
          </p:spPr>
        </p:pic>
        <p:pic>
          <p:nvPicPr>
            <p:cNvPr id="132" name="Graphic 131" descr="Man with solid fill">
              <a:extLst>
                <a:ext uri="{FF2B5EF4-FFF2-40B4-BE49-F238E27FC236}">
                  <a16:creationId xmlns:a16="http://schemas.microsoft.com/office/drawing/2014/main" id="{2FF8B5F3-6999-90CC-1AD9-635A25A2D0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4834" y="5262365"/>
              <a:ext cx="326434" cy="326434"/>
            </a:xfrm>
            <a:prstGeom prst="rect">
              <a:avLst/>
            </a:prstGeom>
          </p:spPr>
        </p:pic>
        <p:pic>
          <p:nvPicPr>
            <p:cNvPr id="133" name="Graphic 132" descr="Man with solid fill">
              <a:extLst>
                <a:ext uri="{FF2B5EF4-FFF2-40B4-BE49-F238E27FC236}">
                  <a16:creationId xmlns:a16="http://schemas.microsoft.com/office/drawing/2014/main" id="{47116362-A895-E284-4EAA-05D8E5374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7465" y="4461523"/>
              <a:ext cx="326434" cy="326434"/>
            </a:xfrm>
            <a:prstGeom prst="rect">
              <a:avLst/>
            </a:prstGeom>
          </p:spPr>
        </p:pic>
        <p:pic>
          <p:nvPicPr>
            <p:cNvPr id="134" name="Graphic 133" descr="Man with solid fill">
              <a:extLst>
                <a:ext uri="{FF2B5EF4-FFF2-40B4-BE49-F238E27FC236}">
                  <a16:creationId xmlns:a16="http://schemas.microsoft.com/office/drawing/2014/main" id="{7D3EE829-9008-E523-0831-34A0F29AB3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97694" y="4468418"/>
              <a:ext cx="326434" cy="326434"/>
            </a:xfrm>
            <a:prstGeom prst="rect">
              <a:avLst/>
            </a:prstGeom>
          </p:spPr>
        </p:pic>
        <p:pic>
          <p:nvPicPr>
            <p:cNvPr id="135" name="Graphic 134" descr="Man with solid fill">
              <a:extLst>
                <a:ext uri="{FF2B5EF4-FFF2-40B4-BE49-F238E27FC236}">
                  <a16:creationId xmlns:a16="http://schemas.microsoft.com/office/drawing/2014/main" id="{95E2B3F1-89B2-4B26-C85B-EAC6EF308F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3635" y="4992544"/>
              <a:ext cx="326434" cy="326434"/>
            </a:xfrm>
            <a:prstGeom prst="rect">
              <a:avLst/>
            </a:prstGeom>
          </p:spPr>
        </p:pic>
        <p:pic>
          <p:nvPicPr>
            <p:cNvPr id="136" name="Graphic 135" descr="Man with solid fill">
              <a:extLst>
                <a:ext uri="{FF2B5EF4-FFF2-40B4-BE49-F238E27FC236}">
                  <a16:creationId xmlns:a16="http://schemas.microsoft.com/office/drawing/2014/main" id="{578B55DE-50B2-63E3-16E6-3A26204C0A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5862" y="4017874"/>
              <a:ext cx="326434" cy="326434"/>
            </a:xfrm>
            <a:prstGeom prst="rect">
              <a:avLst/>
            </a:prstGeom>
          </p:spPr>
        </p:pic>
        <p:pic>
          <p:nvPicPr>
            <p:cNvPr id="137" name="Graphic 136" descr="Man with solid fill">
              <a:extLst>
                <a:ext uri="{FF2B5EF4-FFF2-40B4-BE49-F238E27FC236}">
                  <a16:creationId xmlns:a16="http://schemas.microsoft.com/office/drawing/2014/main" id="{D40009CE-C180-1C16-F75B-0DA143061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6091" y="4024769"/>
              <a:ext cx="326434" cy="326434"/>
            </a:xfrm>
            <a:prstGeom prst="rect">
              <a:avLst/>
            </a:prstGeom>
          </p:spPr>
        </p:pic>
        <p:pic>
          <p:nvPicPr>
            <p:cNvPr id="138" name="Graphic 137" descr="Man with solid fill">
              <a:extLst>
                <a:ext uri="{FF2B5EF4-FFF2-40B4-BE49-F238E27FC236}">
                  <a16:creationId xmlns:a16="http://schemas.microsoft.com/office/drawing/2014/main" id="{15BCB832-280E-1D59-7BC3-C270F0A155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6320" y="4031664"/>
              <a:ext cx="326434" cy="326434"/>
            </a:xfrm>
            <a:prstGeom prst="rect">
              <a:avLst/>
            </a:prstGeom>
          </p:spPr>
        </p:pic>
        <p:pic>
          <p:nvPicPr>
            <p:cNvPr id="139" name="Graphic 138" descr="Man with solid fill">
              <a:extLst>
                <a:ext uri="{FF2B5EF4-FFF2-40B4-BE49-F238E27FC236}">
                  <a16:creationId xmlns:a16="http://schemas.microsoft.com/office/drawing/2014/main" id="{3A097422-2623-072A-5370-7417129098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53823" y="4604168"/>
              <a:ext cx="326434" cy="326434"/>
            </a:xfrm>
            <a:prstGeom prst="rect">
              <a:avLst/>
            </a:prstGeom>
          </p:spPr>
        </p:pic>
        <p:pic>
          <p:nvPicPr>
            <p:cNvPr id="140" name="Graphic 139" descr="Man with solid fill">
              <a:extLst>
                <a:ext uri="{FF2B5EF4-FFF2-40B4-BE49-F238E27FC236}">
                  <a16:creationId xmlns:a16="http://schemas.microsoft.com/office/drawing/2014/main" id="{489826AD-53CA-02CB-73C6-C5AA7C08E4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56778" y="4045454"/>
              <a:ext cx="326434" cy="326434"/>
            </a:xfrm>
            <a:prstGeom prst="rect">
              <a:avLst/>
            </a:prstGeom>
          </p:spPr>
        </p:pic>
        <p:pic>
          <p:nvPicPr>
            <p:cNvPr id="141" name="Graphic 140" descr="Man with solid fill">
              <a:extLst>
                <a:ext uri="{FF2B5EF4-FFF2-40B4-BE49-F238E27FC236}">
                  <a16:creationId xmlns:a16="http://schemas.microsoft.com/office/drawing/2014/main" id="{ACB3640A-E729-D65A-3553-402EE7E0EF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67007" y="4052349"/>
              <a:ext cx="326434" cy="326434"/>
            </a:xfrm>
            <a:prstGeom prst="rect">
              <a:avLst/>
            </a:prstGeom>
          </p:spPr>
        </p:pic>
        <p:pic>
          <p:nvPicPr>
            <p:cNvPr id="142" name="Graphic 141" descr="Man with solid fill">
              <a:extLst>
                <a:ext uri="{FF2B5EF4-FFF2-40B4-BE49-F238E27FC236}">
                  <a16:creationId xmlns:a16="http://schemas.microsoft.com/office/drawing/2014/main" id="{8EB5FA57-8563-2025-C773-29CC1B93AB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77236" y="4059244"/>
              <a:ext cx="326434" cy="326434"/>
            </a:xfrm>
            <a:prstGeom prst="rect">
              <a:avLst/>
            </a:prstGeom>
          </p:spPr>
        </p:pic>
        <p:pic>
          <p:nvPicPr>
            <p:cNvPr id="143" name="Graphic 142" descr="Man with solid fill">
              <a:extLst>
                <a:ext uri="{FF2B5EF4-FFF2-40B4-BE49-F238E27FC236}">
                  <a16:creationId xmlns:a16="http://schemas.microsoft.com/office/drawing/2014/main" id="{7C1AFC8D-9FD6-64EE-474D-0E4AADC700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7465" y="4066139"/>
              <a:ext cx="326434" cy="326434"/>
            </a:xfrm>
            <a:prstGeom prst="rect">
              <a:avLst/>
            </a:prstGeom>
          </p:spPr>
        </p:pic>
        <p:pic>
          <p:nvPicPr>
            <p:cNvPr id="144" name="Graphic 143" descr="Man with solid fill">
              <a:extLst>
                <a:ext uri="{FF2B5EF4-FFF2-40B4-BE49-F238E27FC236}">
                  <a16:creationId xmlns:a16="http://schemas.microsoft.com/office/drawing/2014/main" id="{B2B9D444-48AD-6D42-8330-4FA20A6CA2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97694" y="4073034"/>
              <a:ext cx="326434" cy="326434"/>
            </a:xfrm>
            <a:prstGeom prst="rect">
              <a:avLst/>
            </a:prstGeom>
          </p:spPr>
        </p:pic>
        <p:pic>
          <p:nvPicPr>
            <p:cNvPr id="145" name="Graphic 144" descr="Man with solid fill">
              <a:extLst>
                <a:ext uri="{FF2B5EF4-FFF2-40B4-BE49-F238E27FC236}">
                  <a16:creationId xmlns:a16="http://schemas.microsoft.com/office/drawing/2014/main" id="{46D38374-B4EA-81F0-F906-0AA6E68F8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5633" y="3615595"/>
              <a:ext cx="326434" cy="326434"/>
            </a:xfrm>
            <a:prstGeom prst="rect">
              <a:avLst/>
            </a:prstGeom>
          </p:spPr>
        </p:pic>
        <p:pic>
          <p:nvPicPr>
            <p:cNvPr id="146" name="Graphic 145" descr="Man with solid fill">
              <a:extLst>
                <a:ext uri="{FF2B5EF4-FFF2-40B4-BE49-F238E27FC236}">
                  <a16:creationId xmlns:a16="http://schemas.microsoft.com/office/drawing/2014/main" id="{FE8C7BEB-D316-6F21-F031-32255F0854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6091" y="5675427"/>
              <a:ext cx="326434" cy="326434"/>
            </a:xfrm>
            <a:prstGeom prst="rect">
              <a:avLst/>
            </a:prstGeom>
          </p:spPr>
        </p:pic>
        <p:pic>
          <p:nvPicPr>
            <p:cNvPr id="147" name="Graphic 146" descr="Man with solid fill">
              <a:extLst>
                <a:ext uri="{FF2B5EF4-FFF2-40B4-BE49-F238E27FC236}">
                  <a16:creationId xmlns:a16="http://schemas.microsoft.com/office/drawing/2014/main" id="{7B3A7F92-7CDF-2483-DFFB-FA28C7DFB1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3142" y="3590278"/>
              <a:ext cx="326434" cy="326434"/>
            </a:xfrm>
            <a:prstGeom prst="rect">
              <a:avLst/>
            </a:prstGeom>
          </p:spPr>
        </p:pic>
        <p:pic>
          <p:nvPicPr>
            <p:cNvPr id="148" name="Graphic 147" descr="Man with solid fill">
              <a:extLst>
                <a:ext uri="{FF2B5EF4-FFF2-40B4-BE49-F238E27FC236}">
                  <a16:creationId xmlns:a16="http://schemas.microsoft.com/office/drawing/2014/main" id="{521C982D-64A3-D950-DD0D-B4572C1F14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6320" y="3636280"/>
              <a:ext cx="326434" cy="326434"/>
            </a:xfrm>
            <a:prstGeom prst="rect">
              <a:avLst/>
            </a:prstGeom>
          </p:spPr>
        </p:pic>
        <p:pic>
          <p:nvPicPr>
            <p:cNvPr id="149" name="Graphic 148" descr="Man with solid fill">
              <a:extLst>
                <a:ext uri="{FF2B5EF4-FFF2-40B4-BE49-F238E27FC236}">
                  <a16:creationId xmlns:a16="http://schemas.microsoft.com/office/drawing/2014/main" id="{35A5DF76-AE1A-0B14-F578-9A4E18485D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6549" y="3643175"/>
              <a:ext cx="326434" cy="326434"/>
            </a:xfrm>
            <a:prstGeom prst="rect">
              <a:avLst/>
            </a:prstGeom>
          </p:spPr>
        </p:pic>
        <p:pic>
          <p:nvPicPr>
            <p:cNvPr id="150" name="Graphic 149" descr="Man with solid fill">
              <a:extLst>
                <a:ext uri="{FF2B5EF4-FFF2-40B4-BE49-F238E27FC236}">
                  <a16:creationId xmlns:a16="http://schemas.microsoft.com/office/drawing/2014/main" id="{601B7A58-A505-A8C2-3086-A5701002FB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6778" y="3650070"/>
              <a:ext cx="326434" cy="326434"/>
            </a:xfrm>
            <a:prstGeom prst="rect">
              <a:avLst/>
            </a:prstGeom>
          </p:spPr>
        </p:pic>
        <p:pic>
          <p:nvPicPr>
            <p:cNvPr id="151" name="Graphic 150" descr="Man with solid fill">
              <a:extLst>
                <a:ext uri="{FF2B5EF4-FFF2-40B4-BE49-F238E27FC236}">
                  <a16:creationId xmlns:a16="http://schemas.microsoft.com/office/drawing/2014/main" id="{51EDE06F-6156-037C-FCC6-A3EF6096B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7007" y="3656965"/>
              <a:ext cx="326434" cy="326434"/>
            </a:xfrm>
            <a:prstGeom prst="rect">
              <a:avLst/>
            </a:prstGeom>
          </p:spPr>
        </p:pic>
        <p:pic>
          <p:nvPicPr>
            <p:cNvPr id="152" name="Graphic 151" descr="Man with solid fill">
              <a:extLst>
                <a:ext uri="{FF2B5EF4-FFF2-40B4-BE49-F238E27FC236}">
                  <a16:creationId xmlns:a16="http://schemas.microsoft.com/office/drawing/2014/main" id="{8FC74AE3-7BD5-5A19-A90E-A279D07A70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36" y="3663860"/>
              <a:ext cx="326434" cy="326434"/>
            </a:xfrm>
            <a:prstGeom prst="rect">
              <a:avLst/>
            </a:prstGeom>
          </p:spPr>
        </p:pic>
        <p:pic>
          <p:nvPicPr>
            <p:cNvPr id="153" name="Graphic 152" descr="Man with solid fill">
              <a:extLst>
                <a:ext uri="{FF2B5EF4-FFF2-40B4-BE49-F238E27FC236}">
                  <a16:creationId xmlns:a16="http://schemas.microsoft.com/office/drawing/2014/main" id="{D3F236EC-70FF-DAA2-A336-5B6919151A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0682" y="3691338"/>
              <a:ext cx="326434" cy="326434"/>
            </a:xfrm>
            <a:prstGeom prst="rect">
              <a:avLst/>
            </a:prstGeom>
          </p:spPr>
        </p:pic>
        <p:pic>
          <p:nvPicPr>
            <p:cNvPr id="154" name="Graphic 153" descr="Man with solid fill">
              <a:extLst>
                <a:ext uri="{FF2B5EF4-FFF2-40B4-BE49-F238E27FC236}">
                  <a16:creationId xmlns:a16="http://schemas.microsoft.com/office/drawing/2014/main" id="{E8FE4C3D-FA35-8C42-2CBF-30A6F87061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9555" y="3725915"/>
              <a:ext cx="326434" cy="326434"/>
            </a:xfrm>
            <a:prstGeom prst="rect">
              <a:avLst/>
            </a:prstGeom>
          </p:spPr>
        </p:pic>
        <p:pic>
          <p:nvPicPr>
            <p:cNvPr id="155" name="Graphic 154" descr="Man with solid fill">
              <a:extLst>
                <a:ext uri="{FF2B5EF4-FFF2-40B4-BE49-F238E27FC236}">
                  <a16:creationId xmlns:a16="http://schemas.microsoft.com/office/drawing/2014/main" id="{2E503E5E-13AA-5816-0A1E-F509E088CC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5633" y="3220211"/>
              <a:ext cx="326434" cy="326434"/>
            </a:xfrm>
            <a:prstGeom prst="rect">
              <a:avLst/>
            </a:prstGeom>
          </p:spPr>
        </p:pic>
        <p:pic>
          <p:nvPicPr>
            <p:cNvPr id="156" name="Graphic 155" descr="Man with solid fill">
              <a:extLst>
                <a:ext uri="{FF2B5EF4-FFF2-40B4-BE49-F238E27FC236}">
                  <a16:creationId xmlns:a16="http://schemas.microsoft.com/office/drawing/2014/main" id="{D51DB31E-8929-F325-D1A9-054D1F3C17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5862" y="3227106"/>
              <a:ext cx="326434" cy="326434"/>
            </a:xfrm>
            <a:prstGeom prst="rect">
              <a:avLst/>
            </a:prstGeom>
          </p:spPr>
        </p:pic>
        <p:pic>
          <p:nvPicPr>
            <p:cNvPr id="157" name="Graphic 156" descr="Man with solid fill">
              <a:extLst>
                <a:ext uri="{FF2B5EF4-FFF2-40B4-BE49-F238E27FC236}">
                  <a16:creationId xmlns:a16="http://schemas.microsoft.com/office/drawing/2014/main" id="{8219F5F0-543C-6286-3EBF-3690321EC2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6091" y="3234001"/>
              <a:ext cx="326434" cy="326434"/>
            </a:xfrm>
            <a:prstGeom prst="rect">
              <a:avLst/>
            </a:prstGeom>
          </p:spPr>
        </p:pic>
        <p:pic>
          <p:nvPicPr>
            <p:cNvPr id="158" name="Graphic 157" descr="Man with solid fill">
              <a:extLst>
                <a:ext uri="{FF2B5EF4-FFF2-40B4-BE49-F238E27FC236}">
                  <a16:creationId xmlns:a16="http://schemas.microsoft.com/office/drawing/2014/main" id="{3A04C0EA-714B-AD41-1217-CD14F0E176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6320" y="3240896"/>
              <a:ext cx="326434" cy="326434"/>
            </a:xfrm>
            <a:prstGeom prst="rect">
              <a:avLst/>
            </a:prstGeom>
          </p:spPr>
        </p:pic>
        <p:pic>
          <p:nvPicPr>
            <p:cNvPr id="159" name="Graphic 158" descr="Man with solid fill">
              <a:extLst>
                <a:ext uri="{FF2B5EF4-FFF2-40B4-BE49-F238E27FC236}">
                  <a16:creationId xmlns:a16="http://schemas.microsoft.com/office/drawing/2014/main" id="{7819768C-3A76-5574-EAF3-1715085999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6549" y="3247791"/>
              <a:ext cx="326434" cy="326434"/>
            </a:xfrm>
            <a:prstGeom prst="rect">
              <a:avLst/>
            </a:prstGeom>
          </p:spPr>
        </p:pic>
        <p:pic>
          <p:nvPicPr>
            <p:cNvPr id="160" name="Graphic 159" descr="Man with solid fill">
              <a:extLst>
                <a:ext uri="{FF2B5EF4-FFF2-40B4-BE49-F238E27FC236}">
                  <a16:creationId xmlns:a16="http://schemas.microsoft.com/office/drawing/2014/main" id="{43A8A800-27D8-277C-B7C2-737349C3D5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6778" y="3254686"/>
              <a:ext cx="326434" cy="326434"/>
            </a:xfrm>
            <a:prstGeom prst="rect">
              <a:avLst/>
            </a:prstGeom>
          </p:spPr>
        </p:pic>
        <p:pic>
          <p:nvPicPr>
            <p:cNvPr id="161" name="Graphic 160" descr="Man with solid fill">
              <a:extLst>
                <a:ext uri="{FF2B5EF4-FFF2-40B4-BE49-F238E27FC236}">
                  <a16:creationId xmlns:a16="http://schemas.microsoft.com/office/drawing/2014/main" id="{42C8F1EA-ED1E-EC42-9F23-8C792F54CB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7007" y="3261581"/>
              <a:ext cx="326434" cy="326434"/>
            </a:xfrm>
            <a:prstGeom prst="rect">
              <a:avLst/>
            </a:prstGeom>
          </p:spPr>
        </p:pic>
        <p:pic>
          <p:nvPicPr>
            <p:cNvPr id="162" name="Graphic 161" descr="Man with solid fill">
              <a:extLst>
                <a:ext uri="{FF2B5EF4-FFF2-40B4-BE49-F238E27FC236}">
                  <a16:creationId xmlns:a16="http://schemas.microsoft.com/office/drawing/2014/main" id="{5842B04B-A28A-D856-D86D-FD0E445079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36" y="3268476"/>
              <a:ext cx="326434" cy="326434"/>
            </a:xfrm>
            <a:prstGeom prst="rect">
              <a:avLst/>
            </a:prstGeom>
          </p:spPr>
        </p:pic>
        <p:pic>
          <p:nvPicPr>
            <p:cNvPr id="163" name="Graphic 162" descr="Man with solid fill">
              <a:extLst>
                <a:ext uri="{FF2B5EF4-FFF2-40B4-BE49-F238E27FC236}">
                  <a16:creationId xmlns:a16="http://schemas.microsoft.com/office/drawing/2014/main" id="{F934CB35-B45B-CA15-6D79-F1A0EF65CA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65" y="3275371"/>
              <a:ext cx="326434" cy="326434"/>
            </a:xfrm>
            <a:prstGeom prst="rect">
              <a:avLst/>
            </a:prstGeom>
          </p:spPr>
        </p:pic>
        <p:pic>
          <p:nvPicPr>
            <p:cNvPr id="164" name="Graphic 163" descr="Man with solid fill">
              <a:extLst>
                <a:ext uri="{FF2B5EF4-FFF2-40B4-BE49-F238E27FC236}">
                  <a16:creationId xmlns:a16="http://schemas.microsoft.com/office/drawing/2014/main" id="{243E07C5-F2EA-F1DF-8C25-BEC081DB7C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7694" y="3282266"/>
              <a:ext cx="326434" cy="326434"/>
            </a:xfrm>
            <a:prstGeom prst="rect">
              <a:avLst/>
            </a:prstGeom>
          </p:spPr>
        </p:pic>
        <p:pic>
          <p:nvPicPr>
            <p:cNvPr id="165" name="Graphic 164" descr="Man with solid fill">
              <a:extLst>
                <a:ext uri="{FF2B5EF4-FFF2-40B4-BE49-F238E27FC236}">
                  <a16:creationId xmlns:a16="http://schemas.microsoft.com/office/drawing/2014/main" id="{FB944A0D-4F27-5529-C326-2415644D95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5633" y="2824827"/>
              <a:ext cx="326434" cy="326434"/>
            </a:xfrm>
            <a:prstGeom prst="rect">
              <a:avLst/>
            </a:prstGeom>
          </p:spPr>
        </p:pic>
        <p:pic>
          <p:nvPicPr>
            <p:cNvPr id="166" name="Graphic 165" descr="Man with solid fill">
              <a:extLst>
                <a:ext uri="{FF2B5EF4-FFF2-40B4-BE49-F238E27FC236}">
                  <a16:creationId xmlns:a16="http://schemas.microsoft.com/office/drawing/2014/main" id="{C154A572-925E-CE67-A55E-5976BA5D0D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5862" y="2831722"/>
              <a:ext cx="326434" cy="326434"/>
            </a:xfrm>
            <a:prstGeom prst="rect">
              <a:avLst/>
            </a:prstGeom>
          </p:spPr>
        </p:pic>
        <p:pic>
          <p:nvPicPr>
            <p:cNvPr id="167" name="Graphic 166" descr="Man with solid fill">
              <a:extLst>
                <a:ext uri="{FF2B5EF4-FFF2-40B4-BE49-F238E27FC236}">
                  <a16:creationId xmlns:a16="http://schemas.microsoft.com/office/drawing/2014/main" id="{1DE554A6-9F52-FE39-A3F9-7720143552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6091" y="2838617"/>
              <a:ext cx="326434" cy="326434"/>
            </a:xfrm>
            <a:prstGeom prst="rect">
              <a:avLst/>
            </a:prstGeom>
          </p:spPr>
        </p:pic>
        <p:pic>
          <p:nvPicPr>
            <p:cNvPr id="168" name="Graphic 167" descr="Man with solid fill">
              <a:extLst>
                <a:ext uri="{FF2B5EF4-FFF2-40B4-BE49-F238E27FC236}">
                  <a16:creationId xmlns:a16="http://schemas.microsoft.com/office/drawing/2014/main" id="{A5534AFA-4705-203B-0D8C-8B38DB32E1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6320" y="2845512"/>
              <a:ext cx="326434" cy="326434"/>
            </a:xfrm>
            <a:prstGeom prst="rect">
              <a:avLst/>
            </a:prstGeom>
          </p:spPr>
        </p:pic>
        <p:pic>
          <p:nvPicPr>
            <p:cNvPr id="169" name="Graphic 168" descr="Man with solid fill">
              <a:extLst>
                <a:ext uri="{FF2B5EF4-FFF2-40B4-BE49-F238E27FC236}">
                  <a16:creationId xmlns:a16="http://schemas.microsoft.com/office/drawing/2014/main" id="{868B18AA-A38B-BECC-DD4B-4A68F900F1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6549" y="2852407"/>
              <a:ext cx="326434" cy="326434"/>
            </a:xfrm>
            <a:prstGeom prst="rect">
              <a:avLst/>
            </a:prstGeom>
          </p:spPr>
        </p:pic>
        <p:pic>
          <p:nvPicPr>
            <p:cNvPr id="170" name="Graphic 169" descr="Man with solid fill">
              <a:extLst>
                <a:ext uri="{FF2B5EF4-FFF2-40B4-BE49-F238E27FC236}">
                  <a16:creationId xmlns:a16="http://schemas.microsoft.com/office/drawing/2014/main" id="{222B8086-C103-120D-727F-1F43177A37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6778" y="2859302"/>
              <a:ext cx="326434" cy="326434"/>
            </a:xfrm>
            <a:prstGeom prst="rect">
              <a:avLst/>
            </a:prstGeom>
          </p:spPr>
        </p:pic>
        <p:pic>
          <p:nvPicPr>
            <p:cNvPr id="171" name="Graphic 170" descr="Man with solid fill">
              <a:extLst>
                <a:ext uri="{FF2B5EF4-FFF2-40B4-BE49-F238E27FC236}">
                  <a16:creationId xmlns:a16="http://schemas.microsoft.com/office/drawing/2014/main" id="{821E81DB-DB0F-D01E-A9F7-30B3EF60DD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7007" y="2866197"/>
              <a:ext cx="326434" cy="326434"/>
            </a:xfrm>
            <a:prstGeom prst="rect">
              <a:avLst/>
            </a:prstGeom>
          </p:spPr>
        </p:pic>
        <p:pic>
          <p:nvPicPr>
            <p:cNvPr id="172" name="Graphic 171" descr="Man with solid fill">
              <a:extLst>
                <a:ext uri="{FF2B5EF4-FFF2-40B4-BE49-F238E27FC236}">
                  <a16:creationId xmlns:a16="http://schemas.microsoft.com/office/drawing/2014/main" id="{5A3AF196-8389-F293-6404-9F9382DBFB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36" y="2873092"/>
              <a:ext cx="326434" cy="326434"/>
            </a:xfrm>
            <a:prstGeom prst="rect">
              <a:avLst/>
            </a:prstGeom>
          </p:spPr>
        </p:pic>
        <p:pic>
          <p:nvPicPr>
            <p:cNvPr id="173" name="Graphic 172" descr="Man with solid fill">
              <a:extLst>
                <a:ext uri="{FF2B5EF4-FFF2-40B4-BE49-F238E27FC236}">
                  <a16:creationId xmlns:a16="http://schemas.microsoft.com/office/drawing/2014/main" id="{84C7B21A-D8D7-83FE-36AE-63544512E6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65" y="2879987"/>
              <a:ext cx="326434" cy="326434"/>
            </a:xfrm>
            <a:prstGeom prst="rect">
              <a:avLst/>
            </a:prstGeom>
          </p:spPr>
        </p:pic>
        <p:pic>
          <p:nvPicPr>
            <p:cNvPr id="174" name="Graphic 173" descr="Man with solid fill">
              <a:extLst>
                <a:ext uri="{FF2B5EF4-FFF2-40B4-BE49-F238E27FC236}">
                  <a16:creationId xmlns:a16="http://schemas.microsoft.com/office/drawing/2014/main" id="{6ADA5F3D-C283-9939-4339-27A7CB8790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4885" y="4321513"/>
              <a:ext cx="326434" cy="326434"/>
            </a:xfrm>
            <a:prstGeom prst="rect">
              <a:avLst/>
            </a:prstGeom>
          </p:spPr>
        </p:pic>
        <p:pic>
          <p:nvPicPr>
            <p:cNvPr id="175" name="Graphic 174" descr="Man with solid fill">
              <a:extLst>
                <a:ext uri="{FF2B5EF4-FFF2-40B4-BE49-F238E27FC236}">
                  <a16:creationId xmlns:a16="http://schemas.microsoft.com/office/drawing/2014/main" id="{AE3C8920-78AC-03D0-8982-0110F6F5D3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5633" y="2429443"/>
              <a:ext cx="326434" cy="326434"/>
            </a:xfrm>
            <a:prstGeom prst="rect">
              <a:avLst/>
            </a:prstGeom>
          </p:spPr>
        </p:pic>
        <p:pic>
          <p:nvPicPr>
            <p:cNvPr id="176" name="Graphic 175" descr="Man with solid fill">
              <a:extLst>
                <a:ext uri="{FF2B5EF4-FFF2-40B4-BE49-F238E27FC236}">
                  <a16:creationId xmlns:a16="http://schemas.microsoft.com/office/drawing/2014/main" id="{0C283B71-28CC-215E-44EC-C9D68751D0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5862" y="2436338"/>
              <a:ext cx="326434" cy="326434"/>
            </a:xfrm>
            <a:prstGeom prst="rect">
              <a:avLst/>
            </a:prstGeom>
          </p:spPr>
        </p:pic>
        <p:pic>
          <p:nvPicPr>
            <p:cNvPr id="177" name="Graphic 176" descr="Man with solid fill">
              <a:extLst>
                <a:ext uri="{FF2B5EF4-FFF2-40B4-BE49-F238E27FC236}">
                  <a16:creationId xmlns:a16="http://schemas.microsoft.com/office/drawing/2014/main" id="{FF11ABE7-E710-DE17-C13B-9B362F9107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6091" y="2443233"/>
              <a:ext cx="326434" cy="326434"/>
            </a:xfrm>
            <a:prstGeom prst="rect">
              <a:avLst/>
            </a:prstGeom>
          </p:spPr>
        </p:pic>
        <p:pic>
          <p:nvPicPr>
            <p:cNvPr id="178" name="Graphic 177" descr="Man with solid fill">
              <a:extLst>
                <a:ext uri="{FF2B5EF4-FFF2-40B4-BE49-F238E27FC236}">
                  <a16:creationId xmlns:a16="http://schemas.microsoft.com/office/drawing/2014/main" id="{CFCCE0DD-F4E3-125E-9FB1-CCF2AE6CB0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6320" y="2450128"/>
              <a:ext cx="326434" cy="326434"/>
            </a:xfrm>
            <a:prstGeom prst="rect">
              <a:avLst/>
            </a:prstGeom>
          </p:spPr>
        </p:pic>
        <p:pic>
          <p:nvPicPr>
            <p:cNvPr id="179" name="Graphic 178" descr="Man with solid fill">
              <a:extLst>
                <a:ext uri="{FF2B5EF4-FFF2-40B4-BE49-F238E27FC236}">
                  <a16:creationId xmlns:a16="http://schemas.microsoft.com/office/drawing/2014/main" id="{587C4C67-5AD7-E1A4-83F2-B34B09FF4D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6549" y="2457023"/>
              <a:ext cx="326434" cy="326434"/>
            </a:xfrm>
            <a:prstGeom prst="rect">
              <a:avLst/>
            </a:prstGeom>
          </p:spPr>
        </p:pic>
        <p:pic>
          <p:nvPicPr>
            <p:cNvPr id="180" name="Graphic 179" descr="Man with solid fill">
              <a:extLst>
                <a:ext uri="{FF2B5EF4-FFF2-40B4-BE49-F238E27FC236}">
                  <a16:creationId xmlns:a16="http://schemas.microsoft.com/office/drawing/2014/main" id="{6E324727-E8E7-7BE0-FB71-6632851EDD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6778" y="2463918"/>
              <a:ext cx="326434" cy="326434"/>
            </a:xfrm>
            <a:prstGeom prst="rect">
              <a:avLst/>
            </a:prstGeom>
          </p:spPr>
        </p:pic>
        <p:pic>
          <p:nvPicPr>
            <p:cNvPr id="181" name="Graphic 180" descr="Man with solid fill">
              <a:extLst>
                <a:ext uri="{FF2B5EF4-FFF2-40B4-BE49-F238E27FC236}">
                  <a16:creationId xmlns:a16="http://schemas.microsoft.com/office/drawing/2014/main" id="{C54253C3-338D-55E2-7010-DDFA56BA4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7007" y="2470813"/>
              <a:ext cx="326434" cy="326434"/>
            </a:xfrm>
            <a:prstGeom prst="rect">
              <a:avLst/>
            </a:prstGeom>
          </p:spPr>
        </p:pic>
        <p:pic>
          <p:nvPicPr>
            <p:cNvPr id="182" name="Graphic 181" descr="Man with solid fill">
              <a:extLst>
                <a:ext uri="{FF2B5EF4-FFF2-40B4-BE49-F238E27FC236}">
                  <a16:creationId xmlns:a16="http://schemas.microsoft.com/office/drawing/2014/main" id="{9BAC5CB6-407A-4012-A0D2-D3B628FB39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7862" y="2621113"/>
              <a:ext cx="326434" cy="326434"/>
            </a:xfrm>
            <a:prstGeom prst="rect">
              <a:avLst/>
            </a:prstGeom>
          </p:spPr>
        </p:pic>
        <p:pic>
          <p:nvPicPr>
            <p:cNvPr id="183" name="Graphic 182" descr="Man with solid fill">
              <a:extLst>
                <a:ext uri="{FF2B5EF4-FFF2-40B4-BE49-F238E27FC236}">
                  <a16:creationId xmlns:a16="http://schemas.microsoft.com/office/drawing/2014/main" id="{25148B12-EADA-D9D1-019B-BD1A74E3D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9530" y="2879286"/>
              <a:ext cx="326434" cy="326434"/>
            </a:xfrm>
            <a:prstGeom prst="rect">
              <a:avLst/>
            </a:prstGeom>
          </p:spPr>
        </p:pic>
        <p:pic>
          <p:nvPicPr>
            <p:cNvPr id="184" name="Graphic 183" descr="Man with solid fill">
              <a:extLst>
                <a:ext uri="{FF2B5EF4-FFF2-40B4-BE49-F238E27FC236}">
                  <a16:creationId xmlns:a16="http://schemas.microsoft.com/office/drawing/2014/main" id="{319F6752-BD8F-7641-63B9-509C5CDD91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24667" y="3030923"/>
              <a:ext cx="326434" cy="326434"/>
            </a:xfrm>
            <a:prstGeom prst="rect">
              <a:avLst/>
            </a:prstGeom>
          </p:spPr>
        </p:pic>
        <p:pic>
          <p:nvPicPr>
            <p:cNvPr id="185" name="Graphic 184" descr="Man with solid fill">
              <a:extLst>
                <a:ext uri="{FF2B5EF4-FFF2-40B4-BE49-F238E27FC236}">
                  <a16:creationId xmlns:a16="http://schemas.microsoft.com/office/drawing/2014/main" id="{9BC4E1C5-348B-7AE4-1011-0DEA94E5E0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82237" y="3882237"/>
              <a:ext cx="326434" cy="326434"/>
            </a:xfrm>
            <a:prstGeom prst="rect">
              <a:avLst/>
            </a:prstGeom>
          </p:spPr>
        </p:pic>
        <p:pic>
          <p:nvPicPr>
            <p:cNvPr id="186" name="Graphic 185" descr="Man with solid fill">
              <a:extLst>
                <a:ext uri="{FF2B5EF4-FFF2-40B4-BE49-F238E27FC236}">
                  <a16:creationId xmlns:a16="http://schemas.microsoft.com/office/drawing/2014/main" id="{FA8210B3-A03E-ECD8-B48C-C8F920D9E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92466" y="3889132"/>
              <a:ext cx="326434" cy="326434"/>
            </a:xfrm>
            <a:prstGeom prst="rect">
              <a:avLst/>
            </a:prstGeom>
          </p:spPr>
        </p:pic>
        <p:pic>
          <p:nvPicPr>
            <p:cNvPr id="187" name="Graphic 186" descr="Man with solid fill">
              <a:extLst>
                <a:ext uri="{FF2B5EF4-FFF2-40B4-BE49-F238E27FC236}">
                  <a16:creationId xmlns:a16="http://schemas.microsoft.com/office/drawing/2014/main" id="{9B243220-D7BF-6567-8D78-1F58048EE4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2695" y="3896027"/>
              <a:ext cx="326434" cy="326434"/>
            </a:xfrm>
            <a:prstGeom prst="rect">
              <a:avLst/>
            </a:prstGeom>
          </p:spPr>
        </p:pic>
        <p:pic>
          <p:nvPicPr>
            <p:cNvPr id="188" name="Graphic 187" descr="Man with solid fill">
              <a:extLst>
                <a:ext uri="{FF2B5EF4-FFF2-40B4-BE49-F238E27FC236}">
                  <a16:creationId xmlns:a16="http://schemas.microsoft.com/office/drawing/2014/main" id="{060F2D2B-73E2-9E40-E292-B351E7D565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18857" y="4432443"/>
              <a:ext cx="326434" cy="326434"/>
            </a:xfrm>
            <a:prstGeom prst="rect">
              <a:avLst/>
            </a:prstGeom>
          </p:spPr>
        </p:pic>
        <p:pic>
          <p:nvPicPr>
            <p:cNvPr id="189" name="Graphic 188" descr="Man with solid fill">
              <a:extLst>
                <a:ext uri="{FF2B5EF4-FFF2-40B4-BE49-F238E27FC236}">
                  <a16:creationId xmlns:a16="http://schemas.microsoft.com/office/drawing/2014/main" id="{2B53ECE9-4C78-E15E-2CCA-5982F581B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153" y="3909817"/>
              <a:ext cx="326434" cy="326434"/>
            </a:xfrm>
            <a:prstGeom prst="rect">
              <a:avLst/>
            </a:prstGeom>
          </p:spPr>
        </p:pic>
        <p:pic>
          <p:nvPicPr>
            <p:cNvPr id="190" name="Graphic 189" descr="Man with solid fill">
              <a:extLst>
                <a:ext uri="{FF2B5EF4-FFF2-40B4-BE49-F238E27FC236}">
                  <a16:creationId xmlns:a16="http://schemas.microsoft.com/office/drawing/2014/main" id="{C930099B-8410-60CB-CDF2-734639D36B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3382" y="3916712"/>
              <a:ext cx="326434" cy="326434"/>
            </a:xfrm>
            <a:prstGeom prst="rect">
              <a:avLst/>
            </a:prstGeom>
          </p:spPr>
        </p:pic>
        <p:pic>
          <p:nvPicPr>
            <p:cNvPr id="191" name="Graphic 190" descr="Man with solid fill">
              <a:extLst>
                <a:ext uri="{FF2B5EF4-FFF2-40B4-BE49-F238E27FC236}">
                  <a16:creationId xmlns:a16="http://schemas.microsoft.com/office/drawing/2014/main" id="{4767852A-ACBE-F11F-A34E-8219873DDB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2589" y="4405180"/>
              <a:ext cx="326434" cy="326434"/>
            </a:xfrm>
            <a:prstGeom prst="rect">
              <a:avLst/>
            </a:prstGeom>
          </p:spPr>
        </p:pic>
        <p:pic>
          <p:nvPicPr>
            <p:cNvPr id="192" name="Graphic 191" descr="Man with solid fill">
              <a:extLst>
                <a:ext uri="{FF2B5EF4-FFF2-40B4-BE49-F238E27FC236}">
                  <a16:creationId xmlns:a16="http://schemas.microsoft.com/office/drawing/2014/main" id="{B872E0E2-FCEA-C711-53FD-CCE621FDAF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6808" y="4826710"/>
              <a:ext cx="326434" cy="326434"/>
            </a:xfrm>
            <a:prstGeom prst="rect">
              <a:avLst/>
            </a:prstGeom>
          </p:spPr>
        </p:pic>
        <p:pic>
          <p:nvPicPr>
            <p:cNvPr id="193" name="Graphic 192" descr="Man with solid fill">
              <a:extLst>
                <a:ext uri="{FF2B5EF4-FFF2-40B4-BE49-F238E27FC236}">
                  <a16:creationId xmlns:a16="http://schemas.microsoft.com/office/drawing/2014/main" id="{BAB8D8D4-8E2E-9586-50AB-BA633FDC58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1894" y="4099651"/>
              <a:ext cx="326434" cy="326434"/>
            </a:xfrm>
            <a:prstGeom prst="rect">
              <a:avLst/>
            </a:prstGeom>
          </p:spPr>
        </p:pic>
        <p:pic>
          <p:nvPicPr>
            <p:cNvPr id="194" name="Graphic 193" descr="Man with solid fill">
              <a:extLst>
                <a:ext uri="{FF2B5EF4-FFF2-40B4-BE49-F238E27FC236}">
                  <a16:creationId xmlns:a16="http://schemas.microsoft.com/office/drawing/2014/main" id="{1E4EF0A2-3355-2050-47D8-D4EF012297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74298" y="3944292"/>
              <a:ext cx="326434" cy="326434"/>
            </a:xfrm>
            <a:prstGeom prst="rect">
              <a:avLst/>
            </a:prstGeom>
          </p:spPr>
        </p:pic>
        <p:pic>
          <p:nvPicPr>
            <p:cNvPr id="195" name="Graphic 194" descr="Man with solid fill">
              <a:extLst>
                <a:ext uri="{FF2B5EF4-FFF2-40B4-BE49-F238E27FC236}">
                  <a16:creationId xmlns:a16="http://schemas.microsoft.com/office/drawing/2014/main" id="{BC7EFEA6-5135-C32F-549B-A45AD0AFB7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2237" y="3486853"/>
              <a:ext cx="326434" cy="326434"/>
            </a:xfrm>
            <a:prstGeom prst="rect">
              <a:avLst/>
            </a:prstGeom>
          </p:spPr>
        </p:pic>
        <p:pic>
          <p:nvPicPr>
            <p:cNvPr id="196" name="Graphic 195" descr="Man with solid fill">
              <a:extLst>
                <a:ext uri="{FF2B5EF4-FFF2-40B4-BE49-F238E27FC236}">
                  <a16:creationId xmlns:a16="http://schemas.microsoft.com/office/drawing/2014/main" id="{B8D8E404-B79B-8E7F-9086-0F668C68F4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2466" y="3493748"/>
              <a:ext cx="326434" cy="326434"/>
            </a:xfrm>
            <a:prstGeom prst="rect">
              <a:avLst/>
            </a:prstGeom>
          </p:spPr>
        </p:pic>
        <p:pic>
          <p:nvPicPr>
            <p:cNvPr id="197" name="Graphic 196" descr="Man with solid fill">
              <a:extLst>
                <a:ext uri="{FF2B5EF4-FFF2-40B4-BE49-F238E27FC236}">
                  <a16:creationId xmlns:a16="http://schemas.microsoft.com/office/drawing/2014/main" id="{FB764175-0D55-8F5D-1C66-8185FCF093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2695" y="3500643"/>
              <a:ext cx="326434" cy="326434"/>
            </a:xfrm>
            <a:prstGeom prst="rect">
              <a:avLst/>
            </a:prstGeom>
          </p:spPr>
        </p:pic>
        <p:pic>
          <p:nvPicPr>
            <p:cNvPr id="198" name="Graphic 197" descr="Man with solid fill">
              <a:extLst>
                <a:ext uri="{FF2B5EF4-FFF2-40B4-BE49-F238E27FC236}">
                  <a16:creationId xmlns:a16="http://schemas.microsoft.com/office/drawing/2014/main" id="{27B55B78-0C3E-DBEF-5F37-5172E6837B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2924" y="3507538"/>
              <a:ext cx="326434" cy="326434"/>
            </a:xfrm>
            <a:prstGeom prst="rect">
              <a:avLst/>
            </a:prstGeom>
          </p:spPr>
        </p:pic>
        <p:pic>
          <p:nvPicPr>
            <p:cNvPr id="199" name="Graphic 198" descr="Man with solid fill">
              <a:extLst>
                <a:ext uri="{FF2B5EF4-FFF2-40B4-BE49-F238E27FC236}">
                  <a16:creationId xmlns:a16="http://schemas.microsoft.com/office/drawing/2014/main" id="{A0EB4101-911E-8556-C1E0-A38D0BEAF9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7939" y="2987763"/>
              <a:ext cx="326434" cy="326434"/>
            </a:xfrm>
            <a:prstGeom prst="rect">
              <a:avLst/>
            </a:prstGeom>
          </p:spPr>
        </p:pic>
        <p:pic>
          <p:nvPicPr>
            <p:cNvPr id="200" name="Graphic 199" descr="Man with solid fill">
              <a:extLst>
                <a:ext uri="{FF2B5EF4-FFF2-40B4-BE49-F238E27FC236}">
                  <a16:creationId xmlns:a16="http://schemas.microsoft.com/office/drawing/2014/main" id="{97D408B9-F9CD-C9A5-2F0E-98C37BFD54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8781" y="5379226"/>
              <a:ext cx="326434" cy="326434"/>
            </a:xfrm>
            <a:prstGeom prst="rect">
              <a:avLst/>
            </a:prstGeom>
          </p:spPr>
        </p:pic>
        <p:pic>
          <p:nvPicPr>
            <p:cNvPr id="201" name="Graphic 200" descr="Man with solid fill">
              <a:extLst>
                <a:ext uri="{FF2B5EF4-FFF2-40B4-BE49-F238E27FC236}">
                  <a16:creationId xmlns:a16="http://schemas.microsoft.com/office/drawing/2014/main" id="{9D3D0BC7-E6DF-CEB6-8980-C98301087B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99567" y="2401863"/>
              <a:ext cx="326434" cy="326434"/>
            </a:xfrm>
            <a:prstGeom prst="rect">
              <a:avLst/>
            </a:prstGeom>
          </p:spPr>
        </p:pic>
        <p:pic>
          <p:nvPicPr>
            <p:cNvPr id="202" name="Graphic 201" descr="Man with solid fill">
              <a:extLst>
                <a:ext uri="{FF2B5EF4-FFF2-40B4-BE49-F238E27FC236}">
                  <a16:creationId xmlns:a16="http://schemas.microsoft.com/office/drawing/2014/main" id="{8A8D1D34-9C1F-CE6F-191A-A0FEAD990B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0194" y="2621113"/>
              <a:ext cx="326434" cy="326434"/>
            </a:xfrm>
            <a:prstGeom prst="rect">
              <a:avLst/>
            </a:prstGeom>
          </p:spPr>
        </p:pic>
        <p:pic>
          <p:nvPicPr>
            <p:cNvPr id="203" name="Graphic 202" descr="Man with solid fill">
              <a:extLst>
                <a:ext uri="{FF2B5EF4-FFF2-40B4-BE49-F238E27FC236}">
                  <a16:creationId xmlns:a16="http://schemas.microsoft.com/office/drawing/2014/main" id="{B279B835-DC23-464B-3A10-8602BCA0A4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6628" y="3081127"/>
              <a:ext cx="326434" cy="326434"/>
            </a:xfrm>
            <a:prstGeom prst="rect">
              <a:avLst/>
            </a:prstGeom>
          </p:spPr>
        </p:pic>
        <p:pic>
          <p:nvPicPr>
            <p:cNvPr id="204" name="Graphic 203" descr="Man with solid fill">
              <a:extLst>
                <a:ext uri="{FF2B5EF4-FFF2-40B4-BE49-F238E27FC236}">
                  <a16:creationId xmlns:a16="http://schemas.microsoft.com/office/drawing/2014/main" id="{AFC4D270-3580-F17A-90D8-4BDAD6C32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54162" y="3538648"/>
              <a:ext cx="326434" cy="326434"/>
            </a:xfrm>
            <a:prstGeom prst="rect">
              <a:avLst/>
            </a:prstGeom>
          </p:spPr>
        </p:pic>
      </p:grpSp>
      <p:sp>
        <p:nvSpPr>
          <p:cNvPr id="205" name="TextBox 204">
            <a:extLst>
              <a:ext uri="{FF2B5EF4-FFF2-40B4-BE49-F238E27FC236}">
                <a16:creationId xmlns:a16="http://schemas.microsoft.com/office/drawing/2014/main" id="{C5B27C1C-94F2-0438-DD25-BCF07FA7165E}"/>
              </a:ext>
            </a:extLst>
          </p:cNvPr>
          <p:cNvSpPr txBox="1"/>
          <p:nvPr/>
        </p:nvSpPr>
        <p:spPr>
          <a:xfrm>
            <a:off x="2518029" y="2722543"/>
            <a:ext cx="1359668" cy="830997"/>
          </a:xfrm>
          <a:prstGeom prst="rect">
            <a:avLst/>
          </a:prstGeom>
          <a:noFill/>
        </p:spPr>
        <p:txBody>
          <a:bodyPr wrap="none" rtlCol="0">
            <a:spAutoFit/>
          </a:bodyPr>
          <a:lstStyle/>
          <a:p>
            <a:r>
              <a:rPr lang="en-IN" sz="4800" b="1" dirty="0"/>
              <a:t>52%</a:t>
            </a:r>
          </a:p>
        </p:txBody>
      </p:sp>
      <p:sp>
        <p:nvSpPr>
          <p:cNvPr id="206" name="TextBox 205">
            <a:extLst>
              <a:ext uri="{FF2B5EF4-FFF2-40B4-BE49-F238E27FC236}">
                <a16:creationId xmlns:a16="http://schemas.microsoft.com/office/drawing/2014/main" id="{EA865889-3EEB-ECDA-1D13-320CF5F7E310}"/>
              </a:ext>
            </a:extLst>
          </p:cNvPr>
          <p:cNvSpPr txBox="1"/>
          <p:nvPr/>
        </p:nvSpPr>
        <p:spPr>
          <a:xfrm>
            <a:off x="8605370" y="2758667"/>
            <a:ext cx="1359668" cy="830997"/>
          </a:xfrm>
          <a:prstGeom prst="rect">
            <a:avLst/>
          </a:prstGeom>
          <a:noFill/>
        </p:spPr>
        <p:txBody>
          <a:bodyPr wrap="none" rtlCol="0">
            <a:spAutoFit/>
          </a:bodyPr>
          <a:lstStyle/>
          <a:p>
            <a:r>
              <a:rPr lang="en-IN" sz="4800" b="1" dirty="0"/>
              <a:t>62%</a:t>
            </a:r>
          </a:p>
        </p:txBody>
      </p:sp>
    </p:spTree>
    <p:extLst>
      <p:ext uri="{BB962C8B-B14F-4D97-AF65-F5344CB8AC3E}">
        <p14:creationId xmlns:p14="http://schemas.microsoft.com/office/powerpoint/2010/main" val="950816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D506-14E2-786C-5975-4E8B1B517F42}"/>
              </a:ext>
            </a:extLst>
          </p:cNvPr>
          <p:cNvSpPr>
            <a:spLocks noGrp="1"/>
          </p:cNvSpPr>
          <p:nvPr>
            <p:ph type="title"/>
          </p:nvPr>
        </p:nvSpPr>
        <p:spPr/>
        <p:txBody>
          <a:bodyPr/>
          <a:lstStyle/>
          <a:p>
            <a:endParaRPr lang="en-IN"/>
          </a:p>
        </p:txBody>
      </p:sp>
      <p:grpSp>
        <p:nvGrpSpPr>
          <p:cNvPr id="3" name="whole Time line">
            <a:extLst>
              <a:ext uri="{FF2B5EF4-FFF2-40B4-BE49-F238E27FC236}">
                <a16:creationId xmlns:a16="http://schemas.microsoft.com/office/drawing/2014/main" id="{07D9E9CB-B83B-BCFF-DBF3-E849DFDBC63C}"/>
              </a:ext>
            </a:extLst>
          </p:cNvPr>
          <p:cNvGrpSpPr>
            <a:grpSpLocks/>
          </p:cNvGrpSpPr>
          <p:nvPr/>
        </p:nvGrpSpPr>
        <p:grpSpPr>
          <a:xfrm>
            <a:off x="277121" y="4776631"/>
            <a:ext cx="11455922" cy="367802"/>
            <a:chOff x="588962" y="2540005"/>
            <a:chExt cx="11455922" cy="367802"/>
          </a:xfrm>
        </p:grpSpPr>
        <p:grpSp>
          <p:nvGrpSpPr>
            <p:cNvPr id="4" name="Group 3">
              <a:extLst>
                <a:ext uri="{FF2B5EF4-FFF2-40B4-BE49-F238E27FC236}">
                  <a16:creationId xmlns:a16="http://schemas.microsoft.com/office/drawing/2014/main" id="{A5305B92-7149-5B08-773E-8E80A8645F39}"/>
                </a:ext>
              </a:extLst>
            </p:cNvPr>
            <p:cNvGrpSpPr>
              <a:grpSpLocks/>
            </p:cNvGrpSpPr>
            <p:nvPr/>
          </p:nvGrpSpPr>
          <p:grpSpPr>
            <a:xfrm>
              <a:off x="588962" y="2594540"/>
              <a:ext cx="11350647" cy="313267"/>
              <a:chOff x="588962" y="2594540"/>
              <a:chExt cx="11350647" cy="313267"/>
            </a:xfrm>
          </p:grpSpPr>
          <p:sp>
            <p:nvSpPr>
              <p:cNvPr id="21" name="Rectangle 20">
                <a:extLst>
                  <a:ext uri="{FF2B5EF4-FFF2-40B4-BE49-F238E27FC236}">
                    <a16:creationId xmlns:a16="http://schemas.microsoft.com/office/drawing/2014/main" id="{4AA98DF9-BA1F-53E8-4A64-C36FE8B8EBAD}"/>
                  </a:ext>
                </a:extLst>
              </p:cNvPr>
              <p:cNvSpPr>
                <a:spLocks/>
              </p:cNvSpPr>
              <p:nvPr/>
            </p:nvSpPr>
            <p:spPr>
              <a:xfrm>
                <a:off x="58896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2010</a:t>
                </a:r>
              </a:p>
            </p:txBody>
          </p:sp>
          <p:sp>
            <p:nvSpPr>
              <p:cNvPr id="22" name="Rectangle 21">
                <a:extLst>
                  <a:ext uri="{FF2B5EF4-FFF2-40B4-BE49-F238E27FC236}">
                    <a16:creationId xmlns:a16="http://schemas.microsoft.com/office/drawing/2014/main" id="{6B80C59A-4D8E-CA23-33A3-D63AD5C93DDB}"/>
                  </a:ext>
                </a:extLst>
              </p:cNvPr>
              <p:cNvSpPr>
                <a:spLocks/>
              </p:cNvSpPr>
              <p:nvPr/>
            </p:nvSpPr>
            <p:spPr>
              <a:xfrm>
                <a:off x="140282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2011</a:t>
                </a:r>
              </a:p>
            </p:txBody>
          </p:sp>
          <p:sp>
            <p:nvSpPr>
              <p:cNvPr id="23" name="Rectangle 22">
                <a:extLst>
                  <a:ext uri="{FF2B5EF4-FFF2-40B4-BE49-F238E27FC236}">
                    <a16:creationId xmlns:a16="http://schemas.microsoft.com/office/drawing/2014/main" id="{9075E4F7-A2CF-C187-A063-EE6FF8487B43}"/>
                  </a:ext>
                </a:extLst>
              </p:cNvPr>
              <p:cNvSpPr>
                <a:spLocks/>
              </p:cNvSpPr>
              <p:nvPr/>
            </p:nvSpPr>
            <p:spPr>
              <a:xfrm>
                <a:off x="221668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2012</a:t>
                </a:r>
              </a:p>
            </p:txBody>
          </p:sp>
          <p:sp>
            <p:nvSpPr>
              <p:cNvPr id="24" name="Rectangle 23">
                <a:extLst>
                  <a:ext uri="{FF2B5EF4-FFF2-40B4-BE49-F238E27FC236}">
                    <a16:creationId xmlns:a16="http://schemas.microsoft.com/office/drawing/2014/main" id="{E49F82F5-0BEC-449A-FFC2-D86F69BC8CC6}"/>
                  </a:ext>
                </a:extLst>
              </p:cNvPr>
              <p:cNvSpPr>
                <a:spLocks/>
              </p:cNvSpPr>
              <p:nvPr/>
            </p:nvSpPr>
            <p:spPr>
              <a:xfrm>
                <a:off x="303054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2013</a:t>
                </a:r>
              </a:p>
            </p:txBody>
          </p:sp>
          <p:sp>
            <p:nvSpPr>
              <p:cNvPr id="25" name="Rectangle 24">
                <a:extLst>
                  <a:ext uri="{FF2B5EF4-FFF2-40B4-BE49-F238E27FC236}">
                    <a16:creationId xmlns:a16="http://schemas.microsoft.com/office/drawing/2014/main" id="{018213E3-6D1B-2BB0-CE18-9FC9B33ABCEF}"/>
                  </a:ext>
                </a:extLst>
              </p:cNvPr>
              <p:cNvSpPr>
                <a:spLocks/>
              </p:cNvSpPr>
              <p:nvPr/>
            </p:nvSpPr>
            <p:spPr>
              <a:xfrm>
                <a:off x="384440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2014</a:t>
                </a:r>
              </a:p>
            </p:txBody>
          </p:sp>
          <p:sp>
            <p:nvSpPr>
              <p:cNvPr id="26" name="Rectangle 25">
                <a:extLst>
                  <a:ext uri="{FF2B5EF4-FFF2-40B4-BE49-F238E27FC236}">
                    <a16:creationId xmlns:a16="http://schemas.microsoft.com/office/drawing/2014/main" id="{B1B719D3-1094-2579-E4AB-3F7F72EE034A}"/>
                  </a:ext>
                </a:extLst>
              </p:cNvPr>
              <p:cNvSpPr>
                <a:spLocks/>
              </p:cNvSpPr>
              <p:nvPr/>
            </p:nvSpPr>
            <p:spPr>
              <a:xfrm>
                <a:off x="465826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2015</a:t>
                </a:r>
              </a:p>
            </p:txBody>
          </p:sp>
          <p:sp>
            <p:nvSpPr>
              <p:cNvPr id="27" name="Rectangle 26">
                <a:extLst>
                  <a:ext uri="{FF2B5EF4-FFF2-40B4-BE49-F238E27FC236}">
                    <a16:creationId xmlns:a16="http://schemas.microsoft.com/office/drawing/2014/main" id="{9A9E536C-ACEE-5915-50D2-75AA8733D966}"/>
                  </a:ext>
                </a:extLst>
              </p:cNvPr>
              <p:cNvSpPr>
                <a:spLocks/>
              </p:cNvSpPr>
              <p:nvPr/>
            </p:nvSpPr>
            <p:spPr>
              <a:xfrm>
                <a:off x="547212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2016</a:t>
                </a:r>
              </a:p>
            </p:txBody>
          </p:sp>
          <p:sp>
            <p:nvSpPr>
              <p:cNvPr id="28" name="Rectangle 27">
                <a:extLst>
                  <a:ext uri="{FF2B5EF4-FFF2-40B4-BE49-F238E27FC236}">
                    <a16:creationId xmlns:a16="http://schemas.microsoft.com/office/drawing/2014/main" id="{1517BD9E-BBFB-6702-760D-BBDE272B7603}"/>
                  </a:ext>
                </a:extLst>
              </p:cNvPr>
              <p:cNvSpPr>
                <a:spLocks/>
              </p:cNvSpPr>
              <p:nvPr/>
            </p:nvSpPr>
            <p:spPr>
              <a:xfrm>
                <a:off x="628598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2017</a:t>
                </a:r>
              </a:p>
            </p:txBody>
          </p:sp>
          <p:sp>
            <p:nvSpPr>
              <p:cNvPr id="29" name="Rectangle 28">
                <a:extLst>
                  <a:ext uri="{FF2B5EF4-FFF2-40B4-BE49-F238E27FC236}">
                    <a16:creationId xmlns:a16="http://schemas.microsoft.com/office/drawing/2014/main" id="{5685B959-5F93-9773-57CF-9A1EB30211BC}"/>
                  </a:ext>
                </a:extLst>
              </p:cNvPr>
              <p:cNvSpPr>
                <a:spLocks/>
              </p:cNvSpPr>
              <p:nvPr/>
            </p:nvSpPr>
            <p:spPr>
              <a:xfrm>
                <a:off x="709984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2018</a:t>
                </a:r>
              </a:p>
            </p:txBody>
          </p:sp>
          <p:sp>
            <p:nvSpPr>
              <p:cNvPr id="30" name="Rectangle 29">
                <a:extLst>
                  <a:ext uri="{FF2B5EF4-FFF2-40B4-BE49-F238E27FC236}">
                    <a16:creationId xmlns:a16="http://schemas.microsoft.com/office/drawing/2014/main" id="{647D829B-DFFE-0C9F-3299-438A704E7959}"/>
                  </a:ext>
                </a:extLst>
              </p:cNvPr>
              <p:cNvSpPr>
                <a:spLocks/>
              </p:cNvSpPr>
              <p:nvPr/>
            </p:nvSpPr>
            <p:spPr>
              <a:xfrm>
                <a:off x="791370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2019</a:t>
                </a:r>
              </a:p>
            </p:txBody>
          </p:sp>
          <p:sp>
            <p:nvSpPr>
              <p:cNvPr id="31" name="Rectangle 30">
                <a:extLst>
                  <a:ext uri="{FF2B5EF4-FFF2-40B4-BE49-F238E27FC236}">
                    <a16:creationId xmlns:a16="http://schemas.microsoft.com/office/drawing/2014/main" id="{0B7242F0-3F41-6003-F4A6-4F3BC0BFD29A}"/>
                  </a:ext>
                </a:extLst>
              </p:cNvPr>
              <p:cNvSpPr>
                <a:spLocks/>
              </p:cNvSpPr>
              <p:nvPr/>
            </p:nvSpPr>
            <p:spPr>
              <a:xfrm>
                <a:off x="872756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2020</a:t>
                </a:r>
              </a:p>
            </p:txBody>
          </p:sp>
          <p:sp>
            <p:nvSpPr>
              <p:cNvPr id="32" name="Rectangle 31">
                <a:extLst>
                  <a:ext uri="{FF2B5EF4-FFF2-40B4-BE49-F238E27FC236}">
                    <a16:creationId xmlns:a16="http://schemas.microsoft.com/office/drawing/2014/main" id="{17272046-9D2B-422E-95B4-67D38C317615}"/>
                  </a:ext>
                </a:extLst>
              </p:cNvPr>
              <p:cNvSpPr>
                <a:spLocks/>
              </p:cNvSpPr>
              <p:nvPr/>
            </p:nvSpPr>
            <p:spPr>
              <a:xfrm>
                <a:off x="954142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2021</a:t>
                </a:r>
              </a:p>
            </p:txBody>
          </p:sp>
          <p:sp>
            <p:nvSpPr>
              <p:cNvPr id="33" name="Rectangle 32">
                <a:extLst>
                  <a:ext uri="{FF2B5EF4-FFF2-40B4-BE49-F238E27FC236}">
                    <a16:creationId xmlns:a16="http://schemas.microsoft.com/office/drawing/2014/main" id="{4EC1CEF3-33C9-2A38-4BCF-9D1B4F42000C}"/>
                  </a:ext>
                </a:extLst>
              </p:cNvPr>
              <p:cNvSpPr>
                <a:spLocks/>
              </p:cNvSpPr>
              <p:nvPr/>
            </p:nvSpPr>
            <p:spPr>
              <a:xfrm>
                <a:off x="1035528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2022</a:t>
                </a:r>
              </a:p>
            </p:txBody>
          </p:sp>
          <p:sp>
            <p:nvSpPr>
              <p:cNvPr id="34" name="Rectangle 33">
                <a:extLst>
                  <a:ext uri="{FF2B5EF4-FFF2-40B4-BE49-F238E27FC236}">
                    <a16:creationId xmlns:a16="http://schemas.microsoft.com/office/drawing/2014/main" id="{551D55F2-C549-C40E-3F92-4CAA3309102E}"/>
                  </a:ext>
                </a:extLst>
              </p:cNvPr>
              <p:cNvSpPr>
                <a:spLocks/>
              </p:cNvSpPr>
              <p:nvPr/>
            </p:nvSpPr>
            <p:spPr>
              <a:xfrm>
                <a:off x="11169142" y="2594540"/>
                <a:ext cx="770467" cy="3132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2023</a:t>
                </a:r>
              </a:p>
            </p:txBody>
          </p:sp>
        </p:grpSp>
        <p:grpSp>
          <p:nvGrpSpPr>
            <p:cNvPr id="5" name="Group 4">
              <a:extLst>
                <a:ext uri="{FF2B5EF4-FFF2-40B4-BE49-F238E27FC236}">
                  <a16:creationId xmlns:a16="http://schemas.microsoft.com/office/drawing/2014/main" id="{73563CA0-4B66-59D2-B867-60A398854EAC}"/>
                </a:ext>
              </a:extLst>
            </p:cNvPr>
            <p:cNvGrpSpPr>
              <a:grpSpLocks/>
            </p:cNvGrpSpPr>
            <p:nvPr/>
          </p:nvGrpSpPr>
          <p:grpSpPr>
            <a:xfrm>
              <a:off x="588962" y="2540005"/>
              <a:ext cx="11455922" cy="100050"/>
              <a:chOff x="588962" y="2540005"/>
              <a:chExt cx="11455922" cy="100050"/>
            </a:xfrm>
          </p:grpSpPr>
          <p:cxnSp>
            <p:nvCxnSpPr>
              <p:cNvPr id="6" name="Straight Connector 5">
                <a:extLst>
                  <a:ext uri="{FF2B5EF4-FFF2-40B4-BE49-F238E27FC236}">
                    <a16:creationId xmlns:a16="http://schemas.microsoft.com/office/drawing/2014/main" id="{14974785-841A-A9A9-9F89-E120E8FCEAEF}"/>
                  </a:ext>
                </a:extLst>
              </p:cNvPr>
              <p:cNvCxnSpPr>
                <a:cxnSpLocks/>
              </p:cNvCxnSpPr>
              <p:nvPr/>
            </p:nvCxnSpPr>
            <p:spPr>
              <a:xfrm>
                <a:off x="138112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7A06F7E-EED3-3C25-C0A7-C6EE6EF472F6}"/>
                  </a:ext>
                </a:extLst>
              </p:cNvPr>
              <p:cNvCxnSpPr>
                <a:cxnSpLocks/>
              </p:cNvCxnSpPr>
              <p:nvPr/>
            </p:nvCxnSpPr>
            <p:spPr>
              <a:xfrm>
                <a:off x="219498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16EF2D1-C591-F1D2-8A93-926D971DEBE1}"/>
                  </a:ext>
                </a:extLst>
              </p:cNvPr>
              <p:cNvCxnSpPr>
                <a:cxnSpLocks/>
              </p:cNvCxnSpPr>
              <p:nvPr/>
            </p:nvCxnSpPr>
            <p:spPr>
              <a:xfrm>
                <a:off x="300884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AF9E115-45D9-AA46-F778-7171D9185F19}"/>
                  </a:ext>
                </a:extLst>
              </p:cNvPr>
              <p:cNvCxnSpPr>
                <a:cxnSpLocks/>
              </p:cNvCxnSpPr>
              <p:nvPr/>
            </p:nvCxnSpPr>
            <p:spPr>
              <a:xfrm>
                <a:off x="382270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88F1111-A45C-13AB-5EA8-2CFED24E2F77}"/>
                  </a:ext>
                </a:extLst>
              </p:cNvPr>
              <p:cNvCxnSpPr>
                <a:cxnSpLocks/>
              </p:cNvCxnSpPr>
              <p:nvPr/>
            </p:nvCxnSpPr>
            <p:spPr>
              <a:xfrm>
                <a:off x="463656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F0804F9-34BA-EE75-DE3A-85CA5E6E6EF3}"/>
                  </a:ext>
                </a:extLst>
              </p:cNvPr>
              <p:cNvCxnSpPr>
                <a:cxnSpLocks/>
              </p:cNvCxnSpPr>
              <p:nvPr/>
            </p:nvCxnSpPr>
            <p:spPr>
              <a:xfrm>
                <a:off x="545042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B4F74FF-446A-08BB-23A2-B62CDBC3F6B2}"/>
                  </a:ext>
                </a:extLst>
              </p:cNvPr>
              <p:cNvCxnSpPr>
                <a:cxnSpLocks/>
              </p:cNvCxnSpPr>
              <p:nvPr/>
            </p:nvCxnSpPr>
            <p:spPr>
              <a:xfrm>
                <a:off x="626428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3BDCF51-EEF9-2585-1807-CD0367097448}"/>
                  </a:ext>
                </a:extLst>
              </p:cNvPr>
              <p:cNvCxnSpPr>
                <a:cxnSpLocks/>
              </p:cNvCxnSpPr>
              <p:nvPr/>
            </p:nvCxnSpPr>
            <p:spPr>
              <a:xfrm>
                <a:off x="707814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D04316A-C7E7-F72F-1AD8-9EF4804BD0FE}"/>
                  </a:ext>
                </a:extLst>
              </p:cNvPr>
              <p:cNvCxnSpPr>
                <a:cxnSpLocks/>
              </p:cNvCxnSpPr>
              <p:nvPr/>
            </p:nvCxnSpPr>
            <p:spPr>
              <a:xfrm>
                <a:off x="789200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AB5B471-4BC6-6E53-F6B9-C690978BB90F}"/>
                  </a:ext>
                </a:extLst>
              </p:cNvPr>
              <p:cNvCxnSpPr>
                <a:cxnSpLocks/>
              </p:cNvCxnSpPr>
              <p:nvPr/>
            </p:nvCxnSpPr>
            <p:spPr>
              <a:xfrm>
                <a:off x="870586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DC6D7E9-1B63-FAD3-3026-14877764DF33}"/>
                  </a:ext>
                </a:extLst>
              </p:cNvPr>
              <p:cNvCxnSpPr>
                <a:cxnSpLocks/>
              </p:cNvCxnSpPr>
              <p:nvPr/>
            </p:nvCxnSpPr>
            <p:spPr>
              <a:xfrm>
                <a:off x="951972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D41E2D-4A56-DC1C-1F44-DCB85A831B89}"/>
                  </a:ext>
                </a:extLst>
              </p:cNvPr>
              <p:cNvCxnSpPr>
                <a:cxnSpLocks/>
              </p:cNvCxnSpPr>
              <p:nvPr/>
            </p:nvCxnSpPr>
            <p:spPr>
              <a:xfrm>
                <a:off x="1033358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48C6FB3-10BE-B885-96D7-A1916412194A}"/>
                  </a:ext>
                </a:extLst>
              </p:cNvPr>
              <p:cNvCxnSpPr>
                <a:cxnSpLocks/>
              </p:cNvCxnSpPr>
              <p:nvPr/>
            </p:nvCxnSpPr>
            <p:spPr>
              <a:xfrm>
                <a:off x="1114744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63802FF-20D2-BB19-7D72-E9C4D05164AF}"/>
                  </a:ext>
                </a:extLst>
              </p:cNvPr>
              <p:cNvCxnSpPr>
                <a:cxnSpLocks/>
              </p:cNvCxnSpPr>
              <p:nvPr/>
            </p:nvCxnSpPr>
            <p:spPr>
              <a:xfrm>
                <a:off x="11961305" y="2547980"/>
                <a:ext cx="0" cy="920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D8481CE-E49D-9611-4617-FD0CD99ED3BB}"/>
                  </a:ext>
                </a:extLst>
              </p:cNvPr>
              <p:cNvCxnSpPr>
                <a:cxnSpLocks/>
              </p:cNvCxnSpPr>
              <p:nvPr/>
            </p:nvCxnSpPr>
            <p:spPr>
              <a:xfrm>
                <a:off x="588962" y="2540005"/>
                <a:ext cx="11455922"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79" name="Group 78">
            <a:extLst>
              <a:ext uri="{FF2B5EF4-FFF2-40B4-BE49-F238E27FC236}">
                <a16:creationId xmlns:a16="http://schemas.microsoft.com/office/drawing/2014/main" id="{7A7D56FE-0807-C763-AFB8-381D7AC22D81}"/>
              </a:ext>
            </a:extLst>
          </p:cNvPr>
          <p:cNvGrpSpPr/>
          <p:nvPr/>
        </p:nvGrpSpPr>
        <p:grpSpPr>
          <a:xfrm>
            <a:off x="323850" y="2882908"/>
            <a:ext cx="11544300" cy="546092"/>
            <a:chOff x="406400" y="2387600"/>
            <a:chExt cx="11544300" cy="546092"/>
          </a:xfrm>
        </p:grpSpPr>
        <p:grpSp>
          <p:nvGrpSpPr>
            <p:cNvPr id="76" name="Group 75">
              <a:extLst>
                <a:ext uri="{FF2B5EF4-FFF2-40B4-BE49-F238E27FC236}">
                  <a16:creationId xmlns:a16="http://schemas.microsoft.com/office/drawing/2014/main" id="{038C6727-CE1F-4BB2-FE92-0CDB6B27A1EA}"/>
                </a:ext>
              </a:extLst>
            </p:cNvPr>
            <p:cNvGrpSpPr/>
            <p:nvPr/>
          </p:nvGrpSpPr>
          <p:grpSpPr>
            <a:xfrm>
              <a:off x="406400" y="2586567"/>
              <a:ext cx="11269205" cy="347125"/>
              <a:chOff x="406400" y="2738967"/>
              <a:chExt cx="11269205" cy="347125"/>
            </a:xfrm>
          </p:grpSpPr>
          <p:sp>
            <p:nvSpPr>
              <p:cNvPr id="35" name="Rectangle 34">
                <a:extLst>
                  <a:ext uri="{FF2B5EF4-FFF2-40B4-BE49-F238E27FC236}">
                    <a16:creationId xmlns:a16="http://schemas.microsoft.com/office/drawing/2014/main" id="{5B48223D-3A4E-913D-E34D-E6C47F817649}"/>
                  </a:ext>
                </a:extLst>
              </p:cNvPr>
              <p:cNvSpPr/>
              <p:nvPr/>
            </p:nvSpPr>
            <p:spPr>
              <a:xfrm>
                <a:off x="406400"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298A60DA-D880-37B2-5F8B-7B7CD780AD88}"/>
                  </a:ext>
                </a:extLst>
              </p:cNvPr>
              <p:cNvSpPr/>
              <p:nvPr/>
            </p:nvSpPr>
            <p:spPr>
              <a:xfrm>
                <a:off x="1276356"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1C9B6979-1239-813F-6286-23037F9B83FE}"/>
                  </a:ext>
                </a:extLst>
              </p:cNvPr>
              <p:cNvSpPr/>
              <p:nvPr/>
            </p:nvSpPr>
            <p:spPr>
              <a:xfrm>
                <a:off x="2146312"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4F5B6562-1990-971F-45BB-7ABDF62E4BD0}"/>
                  </a:ext>
                </a:extLst>
              </p:cNvPr>
              <p:cNvSpPr/>
              <p:nvPr/>
            </p:nvSpPr>
            <p:spPr>
              <a:xfrm>
                <a:off x="3016268"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0BE0B617-2378-F183-08B0-B7F97B281A33}"/>
                  </a:ext>
                </a:extLst>
              </p:cNvPr>
              <p:cNvSpPr/>
              <p:nvPr/>
            </p:nvSpPr>
            <p:spPr>
              <a:xfrm>
                <a:off x="3886224"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06DD1922-67FD-4FF5-0933-832013D4666A}"/>
                  </a:ext>
                </a:extLst>
              </p:cNvPr>
              <p:cNvSpPr/>
              <p:nvPr/>
            </p:nvSpPr>
            <p:spPr>
              <a:xfrm>
                <a:off x="4756180"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5E27E272-D09E-C344-F866-687EC06B4E49}"/>
                  </a:ext>
                </a:extLst>
              </p:cNvPr>
              <p:cNvSpPr/>
              <p:nvPr/>
            </p:nvSpPr>
            <p:spPr>
              <a:xfrm>
                <a:off x="5626136"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3DAEFEC1-D2D0-F938-173F-6678EB59B8E5}"/>
                  </a:ext>
                </a:extLst>
              </p:cNvPr>
              <p:cNvSpPr/>
              <p:nvPr/>
            </p:nvSpPr>
            <p:spPr>
              <a:xfrm>
                <a:off x="6496092"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10A862F3-D7B4-C8C8-E4B2-F603AAC44E75}"/>
                  </a:ext>
                </a:extLst>
              </p:cNvPr>
              <p:cNvSpPr/>
              <p:nvPr/>
            </p:nvSpPr>
            <p:spPr>
              <a:xfrm>
                <a:off x="7366048"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CA1C87FE-2C2F-16FC-0B8B-D085FF1F7E5E}"/>
                  </a:ext>
                </a:extLst>
              </p:cNvPr>
              <p:cNvSpPr/>
              <p:nvPr/>
            </p:nvSpPr>
            <p:spPr>
              <a:xfrm>
                <a:off x="8236004"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DFF7F386-20D8-926E-9764-BF25F46E387C}"/>
                  </a:ext>
                </a:extLst>
              </p:cNvPr>
              <p:cNvSpPr/>
              <p:nvPr/>
            </p:nvSpPr>
            <p:spPr>
              <a:xfrm>
                <a:off x="9105960"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97EB79E2-D3FF-DB35-5AA4-29198D5B519A}"/>
                  </a:ext>
                </a:extLst>
              </p:cNvPr>
              <p:cNvSpPr/>
              <p:nvPr/>
            </p:nvSpPr>
            <p:spPr>
              <a:xfrm>
                <a:off x="9975916"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D835AF32-AB6B-F571-9358-7C772C82B063}"/>
                  </a:ext>
                </a:extLst>
              </p:cNvPr>
              <p:cNvSpPr/>
              <p:nvPr/>
            </p:nvSpPr>
            <p:spPr>
              <a:xfrm>
                <a:off x="10845872" y="2738967"/>
                <a:ext cx="829733" cy="347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5" name="Group 74">
              <a:extLst>
                <a:ext uri="{FF2B5EF4-FFF2-40B4-BE49-F238E27FC236}">
                  <a16:creationId xmlns:a16="http://schemas.microsoft.com/office/drawing/2014/main" id="{39105FFA-7E98-FBA5-6419-8161DDD962BA}"/>
                </a:ext>
              </a:extLst>
            </p:cNvPr>
            <p:cNvGrpSpPr/>
            <p:nvPr/>
          </p:nvGrpSpPr>
          <p:grpSpPr>
            <a:xfrm>
              <a:off x="1256244" y="2419350"/>
              <a:ext cx="10439472" cy="131234"/>
              <a:chOff x="1256244" y="2673350"/>
              <a:chExt cx="10439472" cy="131234"/>
            </a:xfrm>
          </p:grpSpPr>
          <p:cxnSp>
            <p:nvCxnSpPr>
              <p:cNvPr id="37" name="Straight Connector 36">
                <a:extLst>
                  <a:ext uri="{FF2B5EF4-FFF2-40B4-BE49-F238E27FC236}">
                    <a16:creationId xmlns:a16="http://schemas.microsoft.com/office/drawing/2014/main" id="{AC3F0214-8015-4C1D-F25E-7743AB1FB85E}"/>
                  </a:ext>
                </a:extLst>
              </p:cNvPr>
              <p:cNvCxnSpPr/>
              <p:nvPr/>
            </p:nvCxnSpPr>
            <p:spPr>
              <a:xfrm>
                <a:off x="1256244"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6A40262-AF09-882C-5CFB-09DC692ACD65}"/>
                  </a:ext>
                </a:extLst>
              </p:cNvPr>
              <p:cNvCxnSpPr/>
              <p:nvPr/>
            </p:nvCxnSpPr>
            <p:spPr>
              <a:xfrm>
                <a:off x="2126200"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CD46861-82E9-27B6-FD9E-B565CA27CF55}"/>
                  </a:ext>
                </a:extLst>
              </p:cNvPr>
              <p:cNvCxnSpPr/>
              <p:nvPr/>
            </p:nvCxnSpPr>
            <p:spPr>
              <a:xfrm>
                <a:off x="2996156"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3D32CD3-8CE1-C6D2-A285-E76E9CB997E3}"/>
                  </a:ext>
                </a:extLst>
              </p:cNvPr>
              <p:cNvCxnSpPr/>
              <p:nvPr/>
            </p:nvCxnSpPr>
            <p:spPr>
              <a:xfrm>
                <a:off x="3866112"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83CF454-2664-D18B-D819-87666D93DD36}"/>
                  </a:ext>
                </a:extLst>
              </p:cNvPr>
              <p:cNvCxnSpPr/>
              <p:nvPr/>
            </p:nvCxnSpPr>
            <p:spPr>
              <a:xfrm>
                <a:off x="4736068"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350D8A96-18B5-882D-7DEF-5C38E7C993FA}"/>
                  </a:ext>
                </a:extLst>
              </p:cNvPr>
              <p:cNvCxnSpPr/>
              <p:nvPr/>
            </p:nvCxnSpPr>
            <p:spPr>
              <a:xfrm>
                <a:off x="5606024"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B488989-0458-AC55-4805-E319B00BE4B3}"/>
                  </a:ext>
                </a:extLst>
              </p:cNvPr>
              <p:cNvCxnSpPr/>
              <p:nvPr/>
            </p:nvCxnSpPr>
            <p:spPr>
              <a:xfrm>
                <a:off x="6475980"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73AF0ED-1C87-90FB-84AE-AB7AA558CFDD}"/>
                  </a:ext>
                </a:extLst>
              </p:cNvPr>
              <p:cNvCxnSpPr/>
              <p:nvPr/>
            </p:nvCxnSpPr>
            <p:spPr>
              <a:xfrm>
                <a:off x="7345936"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ADC68A8E-C182-A5FA-59DA-9713F17853FB}"/>
                  </a:ext>
                </a:extLst>
              </p:cNvPr>
              <p:cNvCxnSpPr/>
              <p:nvPr/>
            </p:nvCxnSpPr>
            <p:spPr>
              <a:xfrm>
                <a:off x="8215892"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8682DCC-BD21-5D30-A97D-BC9DFD6D4C0C}"/>
                  </a:ext>
                </a:extLst>
              </p:cNvPr>
              <p:cNvCxnSpPr/>
              <p:nvPr/>
            </p:nvCxnSpPr>
            <p:spPr>
              <a:xfrm>
                <a:off x="9085848"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3CBD6D37-A1F7-DA70-5DF7-2F5CF74E001B}"/>
                  </a:ext>
                </a:extLst>
              </p:cNvPr>
              <p:cNvCxnSpPr/>
              <p:nvPr/>
            </p:nvCxnSpPr>
            <p:spPr>
              <a:xfrm>
                <a:off x="9955804"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5E7DDA0-6E61-F720-B95A-8F8893BB7DF7}"/>
                  </a:ext>
                </a:extLst>
              </p:cNvPr>
              <p:cNvCxnSpPr/>
              <p:nvPr/>
            </p:nvCxnSpPr>
            <p:spPr>
              <a:xfrm>
                <a:off x="10825760"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B20DBECC-019B-4B38-0183-B08FD3C1E329}"/>
                  </a:ext>
                </a:extLst>
              </p:cNvPr>
              <p:cNvCxnSpPr/>
              <p:nvPr/>
            </p:nvCxnSpPr>
            <p:spPr>
              <a:xfrm>
                <a:off x="11695716" y="2673350"/>
                <a:ext cx="0" cy="131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8" name="Straight Connector 77">
              <a:extLst>
                <a:ext uri="{FF2B5EF4-FFF2-40B4-BE49-F238E27FC236}">
                  <a16:creationId xmlns:a16="http://schemas.microsoft.com/office/drawing/2014/main" id="{0B5ED324-2C1C-7327-91A0-E1CF0F8A3792}"/>
                </a:ext>
              </a:extLst>
            </p:cNvPr>
            <p:cNvCxnSpPr/>
            <p:nvPr/>
          </p:nvCxnSpPr>
          <p:spPr>
            <a:xfrm>
              <a:off x="406400" y="2387600"/>
              <a:ext cx="11544300"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3813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Diagram 1">
            <a:extLst>
              <a:ext uri="{FF2B5EF4-FFF2-40B4-BE49-F238E27FC236}">
                <a16:creationId xmlns:a16="http://schemas.microsoft.com/office/drawing/2014/main" id="{71B5EA59-80B8-DF39-9297-DD987EDEB280}"/>
              </a:ext>
            </a:extLst>
          </p:cNvPr>
          <p:cNvGraphicFramePr/>
          <p:nvPr>
            <p:extLst>
              <p:ext uri="{D42A27DB-BD31-4B8C-83A1-F6EECF244321}">
                <p14:modId xmlns:p14="http://schemas.microsoft.com/office/powerpoint/2010/main" val="665956660"/>
              </p:ext>
            </p:extLst>
          </p:nvPr>
        </p:nvGraphicFramePr>
        <p:xfrm>
          <a:off x="1089660" y="137160"/>
          <a:ext cx="10515600" cy="2432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059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Diagram 7">
            <a:extLst>
              <a:ext uri="{FF2B5EF4-FFF2-40B4-BE49-F238E27FC236}">
                <a16:creationId xmlns:a16="http://schemas.microsoft.com/office/drawing/2014/main" id="{5338D59A-38D1-6153-5286-ADF8D9AE9010}"/>
              </a:ext>
            </a:extLst>
          </p:cNvPr>
          <p:cNvGraphicFramePr/>
          <p:nvPr>
            <p:extLst>
              <p:ext uri="{D42A27DB-BD31-4B8C-83A1-F6EECF244321}">
                <p14:modId xmlns:p14="http://schemas.microsoft.com/office/powerpoint/2010/main" val="186753222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204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3038BC-9FCB-466B-8EE5-7B0DC8F25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8F4797-C77D-4821-B8FF-057D7524C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0CB3DB-B42E-47BF-A595-527CB329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5" y="685800"/>
            <a:ext cx="10800971"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1">
            <a:extLst>
              <a:ext uri="{FF2B5EF4-FFF2-40B4-BE49-F238E27FC236}">
                <a16:creationId xmlns:a16="http://schemas.microsoft.com/office/drawing/2014/main" id="{5413AE5B-0BBF-98E4-0E92-3F3319D5EA67}"/>
              </a:ext>
            </a:extLst>
          </p:cNvPr>
          <p:cNvGraphicFramePr/>
          <p:nvPr>
            <p:extLst>
              <p:ext uri="{D42A27DB-BD31-4B8C-83A1-F6EECF244321}">
                <p14:modId xmlns:p14="http://schemas.microsoft.com/office/powerpoint/2010/main" val="1514723934"/>
              </p:ext>
            </p:extLst>
          </p:nvPr>
        </p:nvGraphicFramePr>
        <p:xfrm>
          <a:off x="1279451" y="2716620"/>
          <a:ext cx="9633098" cy="3051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2011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316</TotalTime>
  <Words>118</Words>
  <Application>Microsoft Office PowerPoint</Application>
  <PresentationFormat>Widescreen</PresentationFormat>
  <Paragraphs>78</Paragraphs>
  <Slides>34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Links</vt:lpstr>
      </vt:variant>
      <vt:variant>
        <vt:i4>5</vt:i4>
      </vt:variant>
      <vt:variant>
        <vt:lpstr>Slide Titles</vt:lpstr>
      </vt:variant>
      <vt:variant>
        <vt:i4>34</vt:i4>
      </vt:variant>
    </vt:vector>
  </HeadingPairs>
  <TitlesOfParts>
    <vt:vector size="44" baseType="lpstr">
      <vt:lpstr>Aptos</vt:lpstr>
      <vt:lpstr>Aptos Display</vt:lpstr>
      <vt:lpstr>Arial</vt:lpstr>
      <vt:lpstr>Calibri</vt:lpstr>
      <vt:lpstr>Office Theme</vt:lpstr>
      <vt:lpstr>https://rvlearning365-my.sharepoint.com/personal/shah_vishal_rvlearning_in/Documents/01-Work/00-RVLearning/00-Training/00-Ongoing%20training/EMA%20Partners/PPT-20240808/Set%203/New%20Microsoft%20Excel%20Worksheet.xlsx!Candidate%201!R1C6:R8C7</vt:lpstr>
      <vt:lpstr>https://rvlearning365-my.sharepoint.com/personal/shah_vishal_rvlearning_in/Documents/01-Work/00-RVLearning/00-Training/00-Ongoing%20training/EMA%20Partners/PPT-20240808/Set%203/New%20Microsoft%20Excel%20Worksheet.xlsx!Candidate%201!R1C1:R8C2</vt:lpstr>
      <vt:lpstr>https://rvlearning365-my.sharepoint.com/personal/shah_vishal_rvlearning_in/Documents/01-Work/00-RVLearning/00-Training/00-Ongoing%20training/EMA%20Partners/PPT-20240808/Set%203/New%20Microsoft%20Excel%20Worksheet.xlsx!Candidate%202!R1C1:R8C2</vt:lpstr>
      <vt:lpstr>https://rvlearning365-my.sharepoint.com/personal/shah_vishal_rvlearning_in/Documents/01-Work/00-RVLearning/00-Training/00-Ongoing%20training/EMA%20Partners/PPT-20240808/Set%203/New%20Microsoft%20Excel%20Worksheet.xlsx!Candidate%202!R1C6:R8C7</vt:lpstr>
      <vt:lpstr>https://rvlearning365-my.sharepoint.com/personal/shah_vishal_rvlearning_in/Documents/01-Work/00-RVLearning/00-Training/00-Ongoing%20training/EMA%20Partners/PPT-20240808/Set%203/New%20Microsoft%20Excel%20Worksheet.xlsx!Candidate%201%20(2)!R1C1:R8C2</vt:lpstr>
      <vt:lpstr>PowerPoint Presentation</vt:lpstr>
      <vt:lpstr>Custom Timeline using shapes</vt:lpstr>
      <vt:lpstr>Waffle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Candidate 1 – Linked Data from Excel</vt:lpstr>
      <vt:lpstr>Candidate 2 – Linked Data from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Vishal Shah</dc:creator>
  <cp:lastModifiedBy>Vishal Shah</cp:lastModifiedBy>
  <cp:revision>1</cp:revision>
  <dcterms:created xsi:type="dcterms:W3CDTF">2024-08-07T18:43:19Z</dcterms:created>
  <dcterms:modified xsi:type="dcterms:W3CDTF">2024-08-09T08:16:57Z</dcterms:modified>
</cp:coreProperties>
</file>